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28800425" cy="359997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AB"/>
    <a:srgbClr val="00719D"/>
    <a:srgbClr val="00749A"/>
    <a:srgbClr val="0C4088"/>
    <a:srgbClr val="FF9300"/>
    <a:srgbClr val="7E5F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5674"/>
  </p:normalViewPr>
  <p:slideViewPr>
    <p:cSldViewPr snapToGrid="0" snapToObjects="1">
      <p:cViewPr>
        <p:scale>
          <a:sx n="57" d="100"/>
          <a:sy n="57" d="100"/>
        </p:scale>
        <p:origin x="48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2B479B-7F0C-8741-B689-B71DEA319349}" type="doc">
      <dgm:prSet loTypeId="urn:microsoft.com/office/officeart/2005/8/layout/hChevron3" loCatId="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918F3693-5211-244F-B815-459F796EC0D8}">
      <dgm:prSet phldrT="[Text]" phldr="1"/>
      <dgm:spPr/>
      <dgm:t>
        <a:bodyPr/>
        <a:lstStyle/>
        <a:p>
          <a:endParaRPr lang="en-US" dirty="0"/>
        </a:p>
      </dgm:t>
    </dgm:pt>
    <dgm:pt modelId="{7687BA4E-AD9F-4143-A085-8BE1D9D05121}" type="parTrans" cxnId="{AA8CB5E5-A35B-2246-8823-658E9D852E50}">
      <dgm:prSet/>
      <dgm:spPr/>
      <dgm:t>
        <a:bodyPr/>
        <a:lstStyle/>
        <a:p>
          <a:endParaRPr lang="en-US"/>
        </a:p>
      </dgm:t>
    </dgm:pt>
    <dgm:pt modelId="{430B26B3-AE48-BB48-9D8B-BF399456E6DE}" type="sibTrans" cxnId="{AA8CB5E5-A35B-2246-8823-658E9D852E50}">
      <dgm:prSet/>
      <dgm:spPr/>
      <dgm:t>
        <a:bodyPr/>
        <a:lstStyle/>
        <a:p>
          <a:endParaRPr lang="en-US"/>
        </a:p>
      </dgm:t>
    </dgm:pt>
    <dgm:pt modelId="{2A14B48C-D65C-E348-921F-EFD153D1F985}">
      <dgm:prSet phldrT="[Text]" phldr="1"/>
      <dgm:spPr/>
      <dgm:t>
        <a:bodyPr/>
        <a:lstStyle/>
        <a:p>
          <a:endParaRPr lang="en-US"/>
        </a:p>
      </dgm:t>
    </dgm:pt>
    <dgm:pt modelId="{53CA4C7A-AE10-8E44-B0D6-9C3E76678EC1}" type="parTrans" cxnId="{80D28150-4CC5-3648-925B-5BD518255AF5}">
      <dgm:prSet/>
      <dgm:spPr/>
      <dgm:t>
        <a:bodyPr/>
        <a:lstStyle/>
        <a:p>
          <a:endParaRPr lang="en-US"/>
        </a:p>
      </dgm:t>
    </dgm:pt>
    <dgm:pt modelId="{868B03EB-B076-7549-B32D-DFE604F4DEBA}" type="sibTrans" cxnId="{80D28150-4CC5-3648-925B-5BD518255AF5}">
      <dgm:prSet/>
      <dgm:spPr/>
      <dgm:t>
        <a:bodyPr/>
        <a:lstStyle/>
        <a:p>
          <a:endParaRPr lang="en-US"/>
        </a:p>
      </dgm:t>
    </dgm:pt>
    <dgm:pt modelId="{94BB7CA0-7AB0-CB46-BFA3-2A8903B5579C}">
      <dgm:prSet phldrT="[Text]" phldr="1"/>
      <dgm:spPr/>
      <dgm:t>
        <a:bodyPr/>
        <a:lstStyle/>
        <a:p>
          <a:endParaRPr lang="en-US" dirty="0"/>
        </a:p>
      </dgm:t>
    </dgm:pt>
    <dgm:pt modelId="{E09FFD2B-0E3A-F34D-AE4A-6A5D452C2177}" type="parTrans" cxnId="{D8F2E69C-EF64-4A48-ABAB-FD5A426C049A}">
      <dgm:prSet/>
      <dgm:spPr/>
      <dgm:t>
        <a:bodyPr/>
        <a:lstStyle/>
        <a:p>
          <a:endParaRPr lang="en-US"/>
        </a:p>
      </dgm:t>
    </dgm:pt>
    <dgm:pt modelId="{44D42AF0-6379-F64A-8CB3-E5290716C5F5}" type="sibTrans" cxnId="{D8F2E69C-EF64-4A48-ABAB-FD5A426C049A}">
      <dgm:prSet/>
      <dgm:spPr/>
      <dgm:t>
        <a:bodyPr/>
        <a:lstStyle/>
        <a:p>
          <a:endParaRPr lang="en-US"/>
        </a:p>
      </dgm:t>
    </dgm:pt>
    <dgm:pt modelId="{565A69CC-F2D3-D94B-A1FD-A38DC47CB053}">
      <dgm:prSet/>
      <dgm:spPr/>
      <dgm:t>
        <a:bodyPr/>
        <a:lstStyle/>
        <a:p>
          <a:endParaRPr lang="en-US"/>
        </a:p>
      </dgm:t>
    </dgm:pt>
    <dgm:pt modelId="{D71EC815-D011-BD47-9D44-044FC0FA0C21}" type="parTrans" cxnId="{00C02322-F9F4-114D-BAB0-5BB81174F9A3}">
      <dgm:prSet/>
      <dgm:spPr/>
      <dgm:t>
        <a:bodyPr/>
        <a:lstStyle/>
        <a:p>
          <a:endParaRPr lang="en-US"/>
        </a:p>
      </dgm:t>
    </dgm:pt>
    <dgm:pt modelId="{BC84315D-F163-3B44-B7A6-5764419E29C5}" type="sibTrans" cxnId="{00C02322-F9F4-114D-BAB0-5BB81174F9A3}">
      <dgm:prSet/>
      <dgm:spPr/>
      <dgm:t>
        <a:bodyPr/>
        <a:lstStyle/>
        <a:p>
          <a:endParaRPr lang="en-US"/>
        </a:p>
      </dgm:t>
    </dgm:pt>
    <dgm:pt modelId="{ADB051B0-71F0-464A-9408-5D11CE47AE5B}">
      <dgm:prSet/>
      <dgm:spPr/>
      <dgm:t>
        <a:bodyPr/>
        <a:lstStyle/>
        <a:p>
          <a:endParaRPr lang="en-US"/>
        </a:p>
      </dgm:t>
    </dgm:pt>
    <dgm:pt modelId="{131A5F3B-E7BE-E444-BBE4-8962E31FFC70}" type="parTrans" cxnId="{CF6E8D3D-1C54-D04A-AA9E-2B6471369DFF}">
      <dgm:prSet/>
      <dgm:spPr/>
      <dgm:t>
        <a:bodyPr/>
        <a:lstStyle/>
        <a:p>
          <a:endParaRPr lang="en-US"/>
        </a:p>
      </dgm:t>
    </dgm:pt>
    <dgm:pt modelId="{8CC0921D-7225-7541-8E44-25830E695231}" type="sibTrans" cxnId="{CF6E8D3D-1C54-D04A-AA9E-2B6471369DFF}">
      <dgm:prSet/>
      <dgm:spPr/>
      <dgm:t>
        <a:bodyPr/>
        <a:lstStyle/>
        <a:p>
          <a:endParaRPr lang="en-US"/>
        </a:p>
      </dgm:t>
    </dgm:pt>
    <dgm:pt modelId="{04AABD99-DC55-0F4C-9C57-4A42EE1A03B9}">
      <dgm:prSet/>
      <dgm:spPr/>
      <dgm:t>
        <a:bodyPr/>
        <a:lstStyle/>
        <a:p>
          <a:endParaRPr lang="en-US"/>
        </a:p>
      </dgm:t>
    </dgm:pt>
    <dgm:pt modelId="{2ABAE558-CFBA-9345-B1E4-F8CB9925C49B}" type="parTrans" cxnId="{FB5E8A32-8660-0640-B7E1-48BB8189B104}">
      <dgm:prSet/>
      <dgm:spPr/>
      <dgm:t>
        <a:bodyPr/>
        <a:lstStyle/>
        <a:p>
          <a:endParaRPr lang="en-US"/>
        </a:p>
      </dgm:t>
    </dgm:pt>
    <dgm:pt modelId="{17322EEB-CC97-9743-8C44-70CA90822074}" type="sibTrans" cxnId="{FB5E8A32-8660-0640-B7E1-48BB8189B104}">
      <dgm:prSet/>
      <dgm:spPr/>
      <dgm:t>
        <a:bodyPr/>
        <a:lstStyle/>
        <a:p>
          <a:endParaRPr lang="en-US"/>
        </a:p>
      </dgm:t>
    </dgm:pt>
    <dgm:pt modelId="{94CFC68D-477A-544C-929C-F6BF0A044709}">
      <dgm:prSet/>
      <dgm:spPr/>
      <dgm:t>
        <a:bodyPr/>
        <a:lstStyle/>
        <a:p>
          <a:endParaRPr lang="en-US" dirty="0"/>
        </a:p>
      </dgm:t>
    </dgm:pt>
    <dgm:pt modelId="{C267D33B-FE50-9E4F-8C48-8A218D2D8407}" type="parTrans" cxnId="{25E64B8D-DB38-344F-9AA5-2D72BF83BCD6}">
      <dgm:prSet/>
      <dgm:spPr/>
      <dgm:t>
        <a:bodyPr/>
        <a:lstStyle/>
        <a:p>
          <a:endParaRPr lang="en-US"/>
        </a:p>
      </dgm:t>
    </dgm:pt>
    <dgm:pt modelId="{985B42DB-DE17-124A-8796-8D578B79A9F5}" type="sibTrans" cxnId="{25E64B8D-DB38-344F-9AA5-2D72BF83BCD6}">
      <dgm:prSet/>
      <dgm:spPr/>
      <dgm:t>
        <a:bodyPr/>
        <a:lstStyle/>
        <a:p>
          <a:endParaRPr lang="en-US"/>
        </a:p>
      </dgm:t>
    </dgm:pt>
    <dgm:pt modelId="{2BBBD991-0137-F84A-8C35-2E12A7CDAB4D}">
      <dgm:prSet/>
      <dgm:spPr/>
      <dgm:t>
        <a:bodyPr/>
        <a:lstStyle/>
        <a:p>
          <a:endParaRPr lang="en-US"/>
        </a:p>
      </dgm:t>
    </dgm:pt>
    <dgm:pt modelId="{14CBCBFE-1A50-4943-A602-BCAA675708D0}" type="parTrans" cxnId="{54BC7AB0-81A8-9D4E-AD1E-43789A57357C}">
      <dgm:prSet/>
      <dgm:spPr/>
      <dgm:t>
        <a:bodyPr/>
        <a:lstStyle/>
        <a:p>
          <a:endParaRPr lang="en-US"/>
        </a:p>
      </dgm:t>
    </dgm:pt>
    <dgm:pt modelId="{1DC55D09-C5D9-774F-B67F-946E78FA4A59}" type="sibTrans" cxnId="{54BC7AB0-81A8-9D4E-AD1E-43789A57357C}">
      <dgm:prSet/>
      <dgm:spPr/>
      <dgm:t>
        <a:bodyPr/>
        <a:lstStyle/>
        <a:p>
          <a:endParaRPr lang="en-US"/>
        </a:p>
      </dgm:t>
    </dgm:pt>
    <dgm:pt modelId="{288D065D-9C34-0B47-924D-B26EC0AABB0F}" type="pres">
      <dgm:prSet presAssocID="{EB2B479B-7F0C-8741-B689-B71DEA319349}" presName="Name0" presStyleCnt="0">
        <dgm:presLayoutVars>
          <dgm:dir/>
          <dgm:resizeHandles val="exact"/>
        </dgm:presLayoutVars>
      </dgm:prSet>
      <dgm:spPr/>
    </dgm:pt>
    <dgm:pt modelId="{520E29B7-E1A6-374C-B867-61B5326C0DC0}" type="pres">
      <dgm:prSet presAssocID="{918F3693-5211-244F-B815-459F796EC0D8}" presName="parTxOnly" presStyleLbl="node1" presStyleIdx="0" presStyleCnt="8">
        <dgm:presLayoutVars>
          <dgm:bulletEnabled val="1"/>
        </dgm:presLayoutVars>
      </dgm:prSet>
      <dgm:spPr/>
    </dgm:pt>
    <dgm:pt modelId="{7D542917-36FE-7843-B9FF-23A5B866ED1B}" type="pres">
      <dgm:prSet presAssocID="{430B26B3-AE48-BB48-9D8B-BF399456E6DE}" presName="parSpace" presStyleCnt="0"/>
      <dgm:spPr/>
    </dgm:pt>
    <dgm:pt modelId="{993F1CDF-C966-0142-B91F-802572486DF6}" type="pres">
      <dgm:prSet presAssocID="{2A14B48C-D65C-E348-921F-EFD153D1F985}" presName="parTxOnly" presStyleLbl="node1" presStyleIdx="1" presStyleCnt="8">
        <dgm:presLayoutVars>
          <dgm:bulletEnabled val="1"/>
        </dgm:presLayoutVars>
      </dgm:prSet>
      <dgm:spPr/>
    </dgm:pt>
    <dgm:pt modelId="{B6D5A498-DE96-CA4E-A3DA-8B86B48F4795}" type="pres">
      <dgm:prSet presAssocID="{868B03EB-B076-7549-B32D-DFE604F4DEBA}" presName="parSpace" presStyleCnt="0"/>
      <dgm:spPr/>
    </dgm:pt>
    <dgm:pt modelId="{E0A832E4-A1D3-9D4E-A053-E5E11B5D5991}" type="pres">
      <dgm:prSet presAssocID="{94BB7CA0-7AB0-CB46-BFA3-2A8903B5579C}" presName="parTxOnly" presStyleLbl="node1" presStyleIdx="2" presStyleCnt="8">
        <dgm:presLayoutVars>
          <dgm:bulletEnabled val="1"/>
        </dgm:presLayoutVars>
      </dgm:prSet>
      <dgm:spPr/>
    </dgm:pt>
    <dgm:pt modelId="{18909FBC-A3ED-1649-8C37-08D6421415E5}" type="pres">
      <dgm:prSet presAssocID="{44D42AF0-6379-F64A-8CB3-E5290716C5F5}" presName="parSpace" presStyleCnt="0"/>
      <dgm:spPr/>
    </dgm:pt>
    <dgm:pt modelId="{15DA646B-0C7E-6243-8F45-8C0A7C004DA5}" type="pres">
      <dgm:prSet presAssocID="{565A69CC-F2D3-D94B-A1FD-A38DC47CB053}" presName="parTxOnly" presStyleLbl="node1" presStyleIdx="3" presStyleCnt="8">
        <dgm:presLayoutVars>
          <dgm:bulletEnabled val="1"/>
        </dgm:presLayoutVars>
      </dgm:prSet>
      <dgm:spPr/>
    </dgm:pt>
    <dgm:pt modelId="{F0003BF3-D9D1-0F43-96EC-34DEA3A6AC20}" type="pres">
      <dgm:prSet presAssocID="{BC84315D-F163-3B44-B7A6-5764419E29C5}" presName="parSpace" presStyleCnt="0"/>
      <dgm:spPr/>
    </dgm:pt>
    <dgm:pt modelId="{028250EB-22EA-FD4F-B0D0-9BA9410C02F0}" type="pres">
      <dgm:prSet presAssocID="{ADB051B0-71F0-464A-9408-5D11CE47AE5B}" presName="parTxOnly" presStyleLbl="node1" presStyleIdx="4" presStyleCnt="8">
        <dgm:presLayoutVars>
          <dgm:bulletEnabled val="1"/>
        </dgm:presLayoutVars>
      </dgm:prSet>
      <dgm:spPr/>
    </dgm:pt>
    <dgm:pt modelId="{B8DDB210-9213-5446-93A2-B09A525C8696}" type="pres">
      <dgm:prSet presAssocID="{8CC0921D-7225-7541-8E44-25830E695231}" presName="parSpace" presStyleCnt="0"/>
      <dgm:spPr/>
    </dgm:pt>
    <dgm:pt modelId="{DD9DCC26-8331-BA44-950C-13416A931977}" type="pres">
      <dgm:prSet presAssocID="{04AABD99-DC55-0F4C-9C57-4A42EE1A03B9}" presName="parTxOnly" presStyleLbl="node1" presStyleIdx="5" presStyleCnt="8">
        <dgm:presLayoutVars>
          <dgm:bulletEnabled val="1"/>
        </dgm:presLayoutVars>
      </dgm:prSet>
      <dgm:spPr/>
    </dgm:pt>
    <dgm:pt modelId="{38D89AC6-1628-5B4D-BB53-B5B6A2439515}" type="pres">
      <dgm:prSet presAssocID="{17322EEB-CC97-9743-8C44-70CA90822074}" presName="parSpace" presStyleCnt="0"/>
      <dgm:spPr/>
    </dgm:pt>
    <dgm:pt modelId="{46AC14FC-5376-F54C-A5F3-0180420FED3E}" type="pres">
      <dgm:prSet presAssocID="{94CFC68D-477A-544C-929C-F6BF0A044709}" presName="parTxOnly" presStyleLbl="node1" presStyleIdx="6" presStyleCnt="8">
        <dgm:presLayoutVars>
          <dgm:bulletEnabled val="1"/>
        </dgm:presLayoutVars>
      </dgm:prSet>
      <dgm:spPr/>
    </dgm:pt>
    <dgm:pt modelId="{53B47D33-13B6-AA48-B4D4-2E7B2FEB6A79}" type="pres">
      <dgm:prSet presAssocID="{985B42DB-DE17-124A-8796-8D578B79A9F5}" presName="parSpace" presStyleCnt="0"/>
      <dgm:spPr/>
    </dgm:pt>
    <dgm:pt modelId="{E6919F7E-DD76-0841-870A-BACC8772B92B}" type="pres">
      <dgm:prSet presAssocID="{2BBBD991-0137-F84A-8C35-2E12A7CDAB4D}" presName="parTxOnly" presStyleLbl="node1" presStyleIdx="7" presStyleCnt="8">
        <dgm:presLayoutVars>
          <dgm:bulletEnabled val="1"/>
        </dgm:presLayoutVars>
      </dgm:prSet>
      <dgm:spPr/>
    </dgm:pt>
  </dgm:ptLst>
  <dgm:cxnLst>
    <dgm:cxn modelId="{FF15C903-4C51-3049-AD0E-0F908E7298A0}" type="presOf" srcId="{565A69CC-F2D3-D94B-A1FD-A38DC47CB053}" destId="{15DA646B-0C7E-6243-8F45-8C0A7C004DA5}" srcOrd="0" destOrd="0" presId="urn:microsoft.com/office/officeart/2005/8/layout/hChevron3"/>
    <dgm:cxn modelId="{A1B5E31C-B809-6947-9F1E-1DC6D06912CA}" type="presOf" srcId="{ADB051B0-71F0-464A-9408-5D11CE47AE5B}" destId="{028250EB-22EA-FD4F-B0D0-9BA9410C02F0}" srcOrd="0" destOrd="0" presId="urn:microsoft.com/office/officeart/2005/8/layout/hChevron3"/>
    <dgm:cxn modelId="{00C02322-F9F4-114D-BAB0-5BB81174F9A3}" srcId="{EB2B479B-7F0C-8741-B689-B71DEA319349}" destId="{565A69CC-F2D3-D94B-A1FD-A38DC47CB053}" srcOrd="3" destOrd="0" parTransId="{D71EC815-D011-BD47-9D44-044FC0FA0C21}" sibTransId="{BC84315D-F163-3B44-B7A6-5764419E29C5}"/>
    <dgm:cxn modelId="{FB5E8A32-8660-0640-B7E1-48BB8189B104}" srcId="{EB2B479B-7F0C-8741-B689-B71DEA319349}" destId="{04AABD99-DC55-0F4C-9C57-4A42EE1A03B9}" srcOrd="5" destOrd="0" parTransId="{2ABAE558-CFBA-9345-B1E4-F8CB9925C49B}" sibTransId="{17322EEB-CC97-9743-8C44-70CA90822074}"/>
    <dgm:cxn modelId="{CF6E8D3D-1C54-D04A-AA9E-2B6471369DFF}" srcId="{EB2B479B-7F0C-8741-B689-B71DEA319349}" destId="{ADB051B0-71F0-464A-9408-5D11CE47AE5B}" srcOrd="4" destOrd="0" parTransId="{131A5F3B-E7BE-E444-BBE4-8962E31FFC70}" sibTransId="{8CC0921D-7225-7541-8E44-25830E695231}"/>
    <dgm:cxn modelId="{A0E84B42-BA29-314E-A8A7-FCFD2C716E8A}" type="presOf" srcId="{918F3693-5211-244F-B815-459F796EC0D8}" destId="{520E29B7-E1A6-374C-B867-61B5326C0DC0}" srcOrd="0" destOrd="0" presId="urn:microsoft.com/office/officeart/2005/8/layout/hChevron3"/>
    <dgm:cxn modelId="{A0DEA844-A449-BE4E-9B00-DDFE7037D5C9}" type="presOf" srcId="{2BBBD991-0137-F84A-8C35-2E12A7CDAB4D}" destId="{E6919F7E-DD76-0841-870A-BACC8772B92B}" srcOrd="0" destOrd="0" presId="urn:microsoft.com/office/officeart/2005/8/layout/hChevron3"/>
    <dgm:cxn modelId="{80D28150-4CC5-3648-925B-5BD518255AF5}" srcId="{EB2B479B-7F0C-8741-B689-B71DEA319349}" destId="{2A14B48C-D65C-E348-921F-EFD153D1F985}" srcOrd="1" destOrd="0" parTransId="{53CA4C7A-AE10-8E44-B0D6-9C3E76678EC1}" sibTransId="{868B03EB-B076-7549-B32D-DFE604F4DEBA}"/>
    <dgm:cxn modelId="{989D3D54-AC40-124F-9EFE-3A7D82D4CE5D}" type="presOf" srcId="{EB2B479B-7F0C-8741-B689-B71DEA319349}" destId="{288D065D-9C34-0B47-924D-B26EC0AABB0F}" srcOrd="0" destOrd="0" presId="urn:microsoft.com/office/officeart/2005/8/layout/hChevron3"/>
    <dgm:cxn modelId="{DFA3AE5E-DBBC-5B44-81E4-314C4977E3D8}" type="presOf" srcId="{04AABD99-DC55-0F4C-9C57-4A42EE1A03B9}" destId="{DD9DCC26-8331-BA44-950C-13416A931977}" srcOrd="0" destOrd="0" presId="urn:microsoft.com/office/officeart/2005/8/layout/hChevron3"/>
    <dgm:cxn modelId="{25E64B8D-DB38-344F-9AA5-2D72BF83BCD6}" srcId="{EB2B479B-7F0C-8741-B689-B71DEA319349}" destId="{94CFC68D-477A-544C-929C-F6BF0A044709}" srcOrd="6" destOrd="0" parTransId="{C267D33B-FE50-9E4F-8C48-8A218D2D8407}" sibTransId="{985B42DB-DE17-124A-8796-8D578B79A9F5}"/>
    <dgm:cxn modelId="{8286DC92-A8CE-F040-BD8F-E3CD5E996632}" type="presOf" srcId="{2A14B48C-D65C-E348-921F-EFD153D1F985}" destId="{993F1CDF-C966-0142-B91F-802572486DF6}" srcOrd="0" destOrd="0" presId="urn:microsoft.com/office/officeart/2005/8/layout/hChevron3"/>
    <dgm:cxn modelId="{D8F2E69C-EF64-4A48-ABAB-FD5A426C049A}" srcId="{EB2B479B-7F0C-8741-B689-B71DEA319349}" destId="{94BB7CA0-7AB0-CB46-BFA3-2A8903B5579C}" srcOrd="2" destOrd="0" parTransId="{E09FFD2B-0E3A-F34D-AE4A-6A5D452C2177}" sibTransId="{44D42AF0-6379-F64A-8CB3-E5290716C5F5}"/>
    <dgm:cxn modelId="{54BC7AB0-81A8-9D4E-AD1E-43789A57357C}" srcId="{EB2B479B-7F0C-8741-B689-B71DEA319349}" destId="{2BBBD991-0137-F84A-8C35-2E12A7CDAB4D}" srcOrd="7" destOrd="0" parTransId="{14CBCBFE-1A50-4943-A602-BCAA675708D0}" sibTransId="{1DC55D09-C5D9-774F-B67F-946E78FA4A59}"/>
    <dgm:cxn modelId="{A6DFCCB9-279C-B049-A4A7-729F0096E03D}" type="presOf" srcId="{94CFC68D-477A-544C-929C-F6BF0A044709}" destId="{46AC14FC-5376-F54C-A5F3-0180420FED3E}" srcOrd="0" destOrd="0" presId="urn:microsoft.com/office/officeart/2005/8/layout/hChevron3"/>
    <dgm:cxn modelId="{AA8CB5E5-A35B-2246-8823-658E9D852E50}" srcId="{EB2B479B-7F0C-8741-B689-B71DEA319349}" destId="{918F3693-5211-244F-B815-459F796EC0D8}" srcOrd="0" destOrd="0" parTransId="{7687BA4E-AD9F-4143-A085-8BE1D9D05121}" sibTransId="{430B26B3-AE48-BB48-9D8B-BF399456E6DE}"/>
    <dgm:cxn modelId="{831D86F0-9010-C547-A4F9-C7AE190CCEF0}" type="presOf" srcId="{94BB7CA0-7AB0-CB46-BFA3-2A8903B5579C}" destId="{E0A832E4-A1D3-9D4E-A053-E5E11B5D5991}" srcOrd="0" destOrd="0" presId="urn:microsoft.com/office/officeart/2005/8/layout/hChevron3"/>
    <dgm:cxn modelId="{8D74BFD8-B2D6-C34E-AA2F-FCA1B312EA16}" type="presParOf" srcId="{288D065D-9C34-0B47-924D-B26EC0AABB0F}" destId="{520E29B7-E1A6-374C-B867-61B5326C0DC0}" srcOrd="0" destOrd="0" presId="urn:microsoft.com/office/officeart/2005/8/layout/hChevron3"/>
    <dgm:cxn modelId="{40AFB6A6-4699-5E4D-877B-2FDFC5087F0B}" type="presParOf" srcId="{288D065D-9C34-0B47-924D-B26EC0AABB0F}" destId="{7D542917-36FE-7843-B9FF-23A5B866ED1B}" srcOrd="1" destOrd="0" presId="urn:microsoft.com/office/officeart/2005/8/layout/hChevron3"/>
    <dgm:cxn modelId="{5A095122-F37B-E941-A376-3E394BC287AE}" type="presParOf" srcId="{288D065D-9C34-0B47-924D-B26EC0AABB0F}" destId="{993F1CDF-C966-0142-B91F-802572486DF6}" srcOrd="2" destOrd="0" presId="urn:microsoft.com/office/officeart/2005/8/layout/hChevron3"/>
    <dgm:cxn modelId="{3BB45C8D-45C4-4E40-8AE5-355B59125DBE}" type="presParOf" srcId="{288D065D-9C34-0B47-924D-B26EC0AABB0F}" destId="{B6D5A498-DE96-CA4E-A3DA-8B86B48F4795}" srcOrd="3" destOrd="0" presId="urn:microsoft.com/office/officeart/2005/8/layout/hChevron3"/>
    <dgm:cxn modelId="{0991977D-8325-B84D-ABBD-4D73CE29CA59}" type="presParOf" srcId="{288D065D-9C34-0B47-924D-B26EC0AABB0F}" destId="{E0A832E4-A1D3-9D4E-A053-E5E11B5D5991}" srcOrd="4" destOrd="0" presId="urn:microsoft.com/office/officeart/2005/8/layout/hChevron3"/>
    <dgm:cxn modelId="{DF2111C1-0210-8C48-82F7-5DDAF290C96C}" type="presParOf" srcId="{288D065D-9C34-0B47-924D-B26EC0AABB0F}" destId="{18909FBC-A3ED-1649-8C37-08D6421415E5}" srcOrd="5" destOrd="0" presId="urn:microsoft.com/office/officeart/2005/8/layout/hChevron3"/>
    <dgm:cxn modelId="{5954AD9C-6AD4-3D42-A53A-79842C793743}" type="presParOf" srcId="{288D065D-9C34-0B47-924D-B26EC0AABB0F}" destId="{15DA646B-0C7E-6243-8F45-8C0A7C004DA5}" srcOrd="6" destOrd="0" presId="urn:microsoft.com/office/officeart/2005/8/layout/hChevron3"/>
    <dgm:cxn modelId="{91B980ED-FF3E-054C-9C72-26F4F902CA37}" type="presParOf" srcId="{288D065D-9C34-0B47-924D-B26EC0AABB0F}" destId="{F0003BF3-D9D1-0F43-96EC-34DEA3A6AC20}" srcOrd="7" destOrd="0" presId="urn:microsoft.com/office/officeart/2005/8/layout/hChevron3"/>
    <dgm:cxn modelId="{4D51ED57-8411-9B47-98D5-7827E1D5C16A}" type="presParOf" srcId="{288D065D-9C34-0B47-924D-B26EC0AABB0F}" destId="{028250EB-22EA-FD4F-B0D0-9BA9410C02F0}" srcOrd="8" destOrd="0" presId="urn:microsoft.com/office/officeart/2005/8/layout/hChevron3"/>
    <dgm:cxn modelId="{80628E8F-FBBA-6D4F-8C92-B087023D1E6D}" type="presParOf" srcId="{288D065D-9C34-0B47-924D-B26EC0AABB0F}" destId="{B8DDB210-9213-5446-93A2-B09A525C8696}" srcOrd="9" destOrd="0" presId="urn:microsoft.com/office/officeart/2005/8/layout/hChevron3"/>
    <dgm:cxn modelId="{6B885774-B12E-CD46-9153-8609E474177D}" type="presParOf" srcId="{288D065D-9C34-0B47-924D-B26EC0AABB0F}" destId="{DD9DCC26-8331-BA44-950C-13416A931977}" srcOrd="10" destOrd="0" presId="urn:microsoft.com/office/officeart/2005/8/layout/hChevron3"/>
    <dgm:cxn modelId="{ACFCFF2B-DA10-FB44-B008-11B94AD2D334}" type="presParOf" srcId="{288D065D-9C34-0B47-924D-B26EC0AABB0F}" destId="{38D89AC6-1628-5B4D-BB53-B5B6A2439515}" srcOrd="11" destOrd="0" presId="urn:microsoft.com/office/officeart/2005/8/layout/hChevron3"/>
    <dgm:cxn modelId="{10979207-EFA0-D940-AC79-2CB3E95C579D}" type="presParOf" srcId="{288D065D-9C34-0B47-924D-B26EC0AABB0F}" destId="{46AC14FC-5376-F54C-A5F3-0180420FED3E}" srcOrd="12" destOrd="0" presId="urn:microsoft.com/office/officeart/2005/8/layout/hChevron3"/>
    <dgm:cxn modelId="{6815619E-2D56-D246-9C25-130E35ABDA5F}" type="presParOf" srcId="{288D065D-9C34-0B47-924D-B26EC0AABB0F}" destId="{53B47D33-13B6-AA48-B4D4-2E7B2FEB6A79}" srcOrd="13" destOrd="0" presId="urn:microsoft.com/office/officeart/2005/8/layout/hChevron3"/>
    <dgm:cxn modelId="{45293EDC-64F5-AE4E-B357-C37FA78FD583}" type="presParOf" srcId="{288D065D-9C34-0B47-924D-B26EC0AABB0F}" destId="{E6919F7E-DD76-0841-870A-BACC8772B92B}" srcOrd="1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3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0E29B7-E1A6-374C-B867-61B5326C0DC0}">
      <dsp:nvSpPr>
        <dsp:cNvPr id="0" name=""/>
        <dsp:cNvSpPr/>
      </dsp:nvSpPr>
      <dsp:spPr>
        <a:xfrm>
          <a:off x="11484" y="5688031"/>
          <a:ext cx="3560317" cy="1424126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6710" tIns="173355" rIns="86678" bIns="17335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11484" y="5688031"/>
        <a:ext cx="3204286" cy="1424126"/>
      </dsp:txXfrm>
    </dsp:sp>
    <dsp:sp modelId="{993F1CDF-C966-0142-B91F-802572486DF6}">
      <dsp:nvSpPr>
        <dsp:cNvPr id="0" name=""/>
        <dsp:cNvSpPr/>
      </dsp:nvSpPr>
      <dsp:spPr>
        <a:xfrm>
          <a:off x="2859738" y="5688031"/>
          <a:ext cx="3560317" cy="142412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031" tIns="165354" rIns="82677" bIns="165354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200" kern="1200"/>
        </a:p>
      </dsp:txBody>
      <dsp:txXfrm>
        <a:off x="3571801" y="5688031"/>
        <a:ext cx="2136191" cy="1424126"/>
      </dsp:txXfrm>
    </dsp:sp>
    <dsp:sp modelId="{E0A832E4-A1D3-9D4E-A053-E5E11B5D5991}">
      <dsp:nvSpPr>
        <dsp:cNvPr id="0" name=""/>
        <dsp:cNvSpPr/>
      </dsp:nvSpPr>
      <dsp:spPr>
        <a:xfrm>
          <a:off x="5707992" y="5688031"/>
          <a:ext cx="3560317" cy="142412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031" tIns="165354" rIns="82677" bIns="165354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200" kern="1200" dirty="0"/>
        </a:p>
      </dsp:txBody>
      <dsp:txXfrm>
        <a:off x="6420055" y="5688031"/>
        <a:ext cx="2136191" cy="1424126"/>
      </dsp:txXfrm>
    </dsp:sp>
    <dsp:sp modelId="{15DA646B-0C7E-6243-8F45-8C0A7C004DA5}">
      <dsp:nvSpPr>
        <dsp:cNvPr id="0" name=""/>
        <dsp:cNvSpPr/>
      </dsp:nvSpPr>
      <dsp:spPr>
        <a:xfrm>
          <a:off x="8556245" y="5688031"/>
          <a:ext cx="3560317" cy="142412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173355" rIns="86678" bIns="17335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9268308" y="5688031"/>
        <a:ext cx="2136191" cy="1424126"/>
      </dsp:txXfrm>
    </dsp:sp>
    <dsp:sp modelId="{028250EB-22EA-FD4F-B0D0-9BA9410C02F0}">
      <dsp:nvSpPr>
        <dsp:cNvPr id="0" name=""/>
        <dsp:cNvSpPr/>
      </dsp:nvSpPr>
      <dsp:spPr>
        <a:xfrm>
          <a:off x="11404499" y="5688031"/>
          <a:ext cx="3560317" cy="142412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173355" rIns="86678" bIns="17335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12116562" y="5688031"/>
        <a:ext cx="2136191" cy="1424126"/>
      </dsp:txXfrm>
    </dsp:sp>
    <dsp:sp modelId="{DD9DCC26-8331-BA44-950C-13416A931977}">
      <dsp:nvSpPr>
        <dsp:cNvPr id="0" name=""/>
        <dsp:cNvSpPr/>
      </dsp:nvSpPr>
      <dsp:spPr>
        <a:xfrm>
          <a:off x="14252752" y="5688031"/>
          <a:ext cx="3560317" cy="142412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173355" rIns="86678" bIns="17335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14964815" y="5688031"/>
        <a:ext cx="2136191" cy="1424126"/>
      </dsp:txXfrm>
    </dsp:sp>
    <dsp:sp modelId="{46AC14FC-5376-F54C-A5F3-0180420FED3E}">
      <dsp:nvSpPr>
        <dsp:cNvPr id="0" name=""/>
        <dsp:cNvSpPr/>
      </dsp:nvSpPr>
      <dsp:spPr>
        <a:xfrm>
          <a:off x="17101006" y="5688031"/>
          <a:ext cx="3560317" cy="142412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173355" rIns="86678" bIns="17335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17813069" y="5688031"/>
        <a:ext cx="2136191" cy="1424126"/>
      </dsp:txXfrm>
    </dsp:sp>
    <dsp:sp modelId="{E6919F7E-DD76-0841-870A-BACC8772B92B}">
      <dsp:nvSpPr>
        <dsp:cNvPr id="0" name=""/>
        <dsp:cNvSpPr/>
      </dsp:nvSpPr>
      <dsp:spPr>
        <a:xfrm>
          <a:off x="19949260" y="5688031"/>
          <a:ext cx="3560317" cy="142412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173355" rIns="86678" bIns="17335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20661323" y="5688031"/>
        <a:ext cx="2136191" cy="14241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tiff>
</file>

<file path=ppt/media/image24.tiff>
</file>

<file path=ppt/media/image25.png>
</file>

<file path=ppt/media/image26.png>
</file>

<file path=ppt/media/image27.tiff>
</file>

<file path=ppt/media/image28.png>
</file>

<file path=ppt/media/image29.tiff>
</file>

<file path=ppt/media/image3.tiff>
</file>

<file path=ppt/media/image30.tiff>
</file>

<file path=ppt/media/image31.tiff>
</file>

<file path=ppt/media/image4.tiff>
</file>

<file path=ppt/media/image5.tiff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2F184D-CAAB-7743-AECC-1D39CB50E810}" type="datetimeFigureOut">
              <a:rPr lang="en-US" smtClean="0"/>
              <a:t>4/5/19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93925" y="1143000"/>
            <a:ext cx="2470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26D09-83B3-F141-810C-0D901CAF3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64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110332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1pPr>
    <a:lvl2pPr marL="1555166" algn="l" defTabSz="3110332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2pPr>
    <a:lvl3pPr marL="3110332" algn="l" defTabSz="3110332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3pPr>
    <a:lvl4pPr marL="4665497" algn="l" defTabSz="3110332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4pPr>
    <a:lvl5pPr marL="6220663" algn="l" defTabSz="3110332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5pPr>
    <a:lvl6pPr marL="7775829" algn="l" defTabSz="3110332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6pPr>
    <a:lvl7pPr marL="9330995" algn="l" defTabSz="3110332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7pPr>
    <a:lvl8pPr marL="10886161" algn="l" defTabSz="3110332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8pPr>
    <a:lvl9pPr marL="12441326" algn="l" defTabSz="3110332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26D09-83B3-F141-810C-0D901CAF35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901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0032" y="5891626"/>
            <a:ext cx="24480361" cy="12533242"/>
          </a:xfrm>
        </p:spPr>
        <p:txBody>
          <a:bodyPr anchor="b"/>
          <a:lstStyle>
            <a:lvl1pPr algn="ctr">
              <a:defRPr sz="188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18908198"/>
            <a:ext cx="21600319" cy="8691601"/>
          </a:xfrm>
        </p:spPr>
        <p:txBody>
          <a:bodyPr/>
          <a:lstStyle>
            <a:lvl1pPr marL="0" indent="0" algn="ctr">
              <a:buNone/>
              <a:defRPr sz="7559"/>
            </a:lvl1pPr>
            <a:lvl2pPr marL="1440043" indent="0" algn="ctr">
              <a:buNone/>
              <a:defRPr sz="6299"/>
            </a:lvl2pPr>
            <a:lvl3pPr marL="2880086" indent="0" algn="ctr">
              <a:buNone/>
              <a:defRPr sz="5669"/>
            </a:lvl3pPr>
            <a:lvl4pPr marL="4320129" indent="0" algn="ctr">
              <a:buNone/>
              <a:defRPr sz="5040"/>
            </a:lvl4pPr>
            <a:lvl5pPr marL="5760171" indent="0" algn="ctr">
              <a:buNone/>
              <a:defRPr sz="5040"/>
            </a:lvl5pPr>
            <a:lvl6pPr marL="7200214" indent="0" algn="ctr">
              <a:buNone/>
              <a:defRPr sz="5040"/>
            </a:lvl6pPr>
            <a:lvl7pPr marL="8640257" indent="0" algn="ctr">
              <a:buNone/>
              <a:defRPr sz="5040"/>
            </a:lvl7pPr>
            <a:lvl8pPr marL="10080300" indent="0" algn="ctr">
              <a:buNone/>
              <a:defRPr sz="5040"/>
            </a:lvl8pPr>
            <a:lvl9pPr marL="11520343" indent="0" algn="ctr">
              <a:buNone/>
              <a:defRPr sz="5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59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84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6" y="1916653"/>
            <a:ext cx="6210092" cy="305081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31" y="1916653"/>
            <a:ext cx="18270270" cy="305081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03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00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30" y="8974945"/>
            <a:ext cx="24840367" cy="14974888"/>
          </a:xfrm>
        </p:spPr>
        <p:txBody>
          <a:bodyPr anchor="b"/>
          <a:lstStyle>
            <a:lvl1pPr>
              <a:defRPr sz="188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30" y="24091502"/>
            <a:ext cx="24840367" cy="7874940"/>
          </a:xfrm>
        </p:spPr>
        <p:txBody>
          <a:bodyPr/>
          <a:lstStyle>
            <a:lvl1pPr marL="0" indent="0">
              <a:buNone/>
              <a:defRPr sz="7559">
                <a:solidFill>
                  <a:schemeClr val="tx1"/>
                </a:solidFill>
              </a:defRPr>
            </a:lvl1pPr>
            <a:lvl2pPr marL="1440043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2pPr>
            <a:lvl3pPr marL="288008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3pPr>
            <a:lvl4pPr marL="4320129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5760171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7200214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8640257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00803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1520343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005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9583264"/>
            <a:ext cx="12240181" cy="228415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9583264"/>
            <a:ext cx="12240181" cy="228415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42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1916661"/>
            <a:ext cx="24840367" cy="69582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4" y="8824938"/>
            <a:ext cx="12183928" cy="4324966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4" y="13149904"/>
            <a:ext cx="12183928" cy="193415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7" y="8824938"/>
            <a:ext cx="12243932" cy="4324966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7" y="13149904"/>
            <a:ext cx="12243932" cy="193415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91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646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3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399982"/>
            <a:ext cx="9288887" cy="8399939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5183304"/>
            <a:ext cx="14580215" cy="25583147"/>
          </a:xfrm>
        </p:spPr>
        <p:txBody>
          <a:bodyPr/>
          <a:lstStyle>
            <a:lvl1pPr>
              <a:defRPr sz="10079"/>
            </a:lvl1pPr>
            <a:lvl2pPr>
              <a:defRPr sz="8819"/>
            </a:lvl2pPr>
            <a:lvl3pPr>
              <a:defRPr sz="7559"/>
            </a:lvl3pPr>
            <a:lvl4pPr>
              <a:defRPr sz="6299"/>
            </a:lvl4pPr>
            <a:lvl5pPr>
              <a:defRPr sz="6299"/>
            </a:lvl5pPr>
            <a:lvl6pPr>
              <a:defRPr sz="6299"/>
            </a:lvl6pPr>
            <a:lvl7pPr>
              <a:defRPr sz="6299"/>
            </a:lvl7pPr>
            <a:lvl8pPr>
              <a:defRPr sz="6299"/>
            </a:lvl8pPr>
            <a:lvl9pPr>
              <a:defRPr sz="62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0799922"/>
            <a:ext cx="9288887" cy="20008190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168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399982"/>
            <a:ext cx="9288887" cy="8399939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5183304"/>
            <a:ext cx="14580215" cy="25583147"/>
          </a:xfrm>
        </p:spPr>
        <p:txBody>
          <a:bodyPr anchor="t"/>
          <a:lstStyle>
            <a:lvl1pPr marL="0" indent="0">
              <a:buNone/>
              <a:defRPr sz="10079"/>
            </a:lvl1pPr>
            <a:lvl2pPr marL="1440043" indent="0">
              <a:buNone/>
              <a:defRPr sz="8819"/>
            </a:lvl2pPr>
            <a:lvl3pPr marL="2880086" indent="0">
              <a:buNone/>
              <a:defRPr sz="7559"/>
            </a:lvl3pPr>
            <a:lvl4pPr marL="4320129" indent="0">
              <a:buNone/>
              <a:defRPr sz="6299"/>
            </a:lvl4pPr>
            <a:lvl5pPr marL="5760171" indent="0">
              <a:buNone/>
              <a:defRPr sz="6299"/>
            </a:lvl5pPr>
            <a:lvl6pPr marL="7200214" indent="0">
              <a:buNone/>
              <a:defRPr sz="6299"/>
            </a:lvl6pPr>
            <a:lvl7pPr marL="8640257" indent="0">
              <a:buNone/>
              <a:defRPr sz="6299"/>
            </a:lvl7pPr>
            <a:lvl8pPr marL="10080300" indent="0">
              <a:buNone/>
              <a:defRPr sz="6299"/>
            </a:lvl8pPr>
            <a:lvl9pPr marL="11520343" indent="0">
              <a:buNone/>
              <a:defRPr sz="62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0799922"/>
            <a:ext cx="9288887" cy="20008190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976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1916661"/>
            <a:ext cx="24840367" cy="6958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9583264"/>
            <a:ext cx="24840367" cy="22841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33366432"/>
            <a:ext cx="6480096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6C22E3-EA79-A44D-A72C-E90679F5552C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33366432"/>
            <a:ext cx="9720143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33366432"/>
            <a:ext cx="6480096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818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880086" rtl="0" eaLnBrk="1" latinLnBrk="0" hangingPunct="1">
        <a:lnSpc>
          <a:spcPct val="90000"/>
        </a:lnSpc>
        <a:spcBef>
          <a:spcPct val="0"/>
        </a:spcBef>
        <a:buNone/>
        <a:defRPr sz="138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0021" indent="-720021" algn="l" defTabSz="2880086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1pPr>
      <a:lvl2pPr marL="21600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59" kern="1200">
          <a:solidFill>
            <a:schemeClr val="tx1"/>
          </a:solidFill>
          <a:latin typeface="+mn-lt"/>
          <a:ea typeface="+mn-ea"/>
          <a:cs typeface="+mn-cs"/>
        </a:defRPr>
      </a:lvl2pPr>
      <a:lvl3pPr marL="3600107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299" kern="1200">
          <a:solidFill>
            <a:schemeClr val="tx1"/>
          </a:solidFill>
          <a:latin typeface="+mn-lt"/>
          <a:ea typeface="+mn-ea"/>
          <a:cs typeface="+mn-cs"/>
        </a:defRPr>
      </a:lvl3pPr>
      <a:lvl4pPr marL="5040150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6480193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920236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9360278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800321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22403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880086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3pPr>
      <a:lvl4pPr marL="4320129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5760171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200214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8640257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08030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15203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1.tiff"/><Relationship Id="rId18" Type="http://schemas.openxmlformats.org/officeDocument/2006/relationships/image" Target="../media/image16.tiff"/><Relationship Id="rId26" Type="http://schemas.openxmlformats.org/officeDocument/2006/relationships/image" Target="../media/image24.tiff"/><Relationship Id="rId3" Type="http://schemas.openxmlformats.org/officeDocument/2006/relationships/image" Target="../media/image2.png"/><Relationship Id="rId21" Type="http://schemas.openxmlformats.org/officeDocument/2006/relationships/image" Target="../media/image19.png"/><Relationship Id="rId7" Type="http://schemas.openxmlformats.org/officeDocument/2006/relationships/image" Target="../media/image6.png"/><Relationship Id="rId12" Type="http://schemas.openxmlformats.org/officeDocument/2006/relationships/image" Target="../media/image10.tiff"/><Relationship Id="rId17" Type="http://schemas.openxmlformats.org/officeDocument/2006/relationships/image" Target="../media/image15.tiff"/><Relationship Id="rId25" Type="http://schemas.openxmlformats.org/officeDocument/2006/relationships/image" Target="../media/image23.tiff"/><Relationship Id="rId2" Type="http://schemas.openxmlformats.org/officeDocument/2006/relationships/image" Target="../media/image1.tiff"/><Relationship Id="rId16" Type="http://schemas.openxmlformats.org/officeDocument/2006/relationships/image" Target="../media/image14.tiff"/><Relationship Id="rId20" Type="http://schemas.openxmlformats.org/officeDocument/2006/relationships/image" Target="../media/image18.png"/><Relationship Id="rId29" Type="http://schemas.openxmlformats.org/officeDocument/2006/relationships/image" Target="../media/image27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9.tiff"/><Relationship Id="rId24" Type="http://schemas.openxmlformats.org/officeDocument/2006/relationships/image" Target="../media/image22.tiff"/><Relationship Id="rId32" Type="http://schemas.openxmlformats.org/officeDocument/2006/relationships/image" Target="../media/image30.tiff"/><Relationship Id="rId5" Type="http://schemas.openxmlformats.org/officeDocument/2006/relationships/image" Target="../media/image4.tiff"/><Relationship Id="rId15" Type="http://schemas.openxmlformats.org/officeDocument/2006/relationships/image" Target="../media/image13.tiff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10" Type="http://schemas.microsoft.com/office/2007/relationships/hdphoto" Target="../media/hdphoto1.wdp"/><Relationship Id="rId19" Type="http://schemas.openxmlformats.org/officeDocument/2006/relationships/image" Target="../media/image17.tiff"/><Relationship Id="rId31" Type="http://schemas.openxmlformats.org/officeDocument/2006/relationships/image" Target="../media/image29.tiff"/><Relationship Id="rId4" Type="http://schemas.openxmlformats.org/officeDocument/2006/relationships/image" Target="../media/image3.tiff"/><Relationship Id="rId9" Type="http://schemas.openxmlformats.org/officeDocument/2006/relationships/image" Target="../media/image8.png"/><Relationship Id="rId14" Type="http://schemas.openxmlformats.org/officeDocument/2006/relationships/image" Target="../media/image12.tiff"/><Relationship Id="rId22" Type="http://schemas.openxmlformats.org/officeDocument/2006/relationships/image" Target="../media/image20.png"/><Relationship Id="rId27" Type="http://schemas.openxmlformats.org/officeDocument/2006/relationships/image" Target="../media/image25.png"/><Relationship Id="rId30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.tiff"/><Relationship Id="rId18" Type="http://schemas.openxmlformats.org/officeDocument/2006/relationships/image" Target="../media/image15.tiff"/><Relationship Id="rId26" Type="http://schemas.openxmlformats.org/officeDocument/2006/relationships/image" Target="../media/image23.tiff"/><Relationship Id="rId3" Type="http://schemas.openxmlformats.org/officeDocument/2006/relationships/image" Target="../media/image1.tiff"/><Relationship Id="rId21" Type="http://schemas.openxmlformats.org/officeDocument/2006/relationships/image" Target="../media/image18.png"/><Relationship Id="rId7" Type="http://schemas.openxmlformats.org/officeDocument/2006/relationships/image" Target="../media/image5.tiff"/><Relationship Id="rId12" Type="http://schemas.openxmlformats.org/officeDocument/2006/relationships/image" Target="../media/image9.tiff"/><Relationship Id="rId17" Type="http://schemas.openxmlformats.org/officeDocument/2006/relationships/image" Target="../media/image14.tiff"/><Relationship Id="rId25" Type="http://schemas.openxmlformats.org/officeDocument/2006/relationships/image" Target="../media/image22.tiff"/><Relationship Id="rId33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tiff"/><Relationship Id="rId20" Type="http://schemas.openxmlformats.org/officeDocument/2006/relationships/image" Target="../media/image17.tiff"/><Relationship Id="rId29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11" Type="http://schemas.microsoft.com/office/2007/relationships/hdphoto" Target="../media/hdphoto2.wdp"/><Relationship Id="rId24" Type="http://schemas.openxmlformats.org/officeDocument/2006/relationships/image" Target="../media/image21.png"/><Relationship Id="rId32" Type="http://schemas.openxmlformats.org/officeDocument/2006/relationships/diagramColors" Target="../diagrams/colors1.xml"/><Relationship Id="rId5" Type="http://schemas.openxmlformats.org/officeDocument/2006/relationships/image" Target="../media/image3.tiff"/><Relationship Id="rId15" Type="http://schemas.openxmlformats.org/officeDocument/2006/relationships/image" Target="../media/image12.tiff"/><Relationship Id="rId23" Type="http://schemas.openxmlformats.org/officeDocument/2006/relationships/image" Target="../media/image20.png"/><Relationship Id="rId28" Type="http://schemas.openxmlformats.org/officeDocument/2006/relationships/image" Target="../media/image25.png"/><Relationship Id="rId10" Type="http://schemas.openxmlformats.org/officeDocument/2006/relationships/image" Target="../media/image8.png"/><Relationship Id="rId19" Type="http://schemas.openxmlformats.org/officeDocument/2006/relationships/image" Target="../media/image16.tiff"/><Relationship Id="rId31" Type="http://schemas.openxmlformats.org/officeDocument/2006/relationships/diagramQuickStyle" Target="../diagrams/quickStyle1.xml"/><Relationship Id="rId4" Type="http://schemas.openxmlformats.org/officeDocument/2006/relationships/image" Target="../media/image2.png"/><Relationship Id="rId9" Type="http://schemas.openxmlformats.org/officeDocument/2006/relationships/image" Target="../media/image7.tiff"/><Relationship Id="rId14" Type="http://schemas.openxmlformats.org/officeDocument/2006/relationships/image" Target="../media/image11.tiff"/><Relationship Id="rId22" Type="http://schemas.openxmlformats.org/officeDocument/2006/relationships/image" Target="../media/image19.png"/><Relationship Id="rId27" Type="http://schemas.openxmlformats.org/officeDocument/2006/relationships/image" Target="../media/image24.tiff"/><Relationship Id="rId30" Type="http://schemas.openxmlformats.org/officeDocument/2006/relationships/diagramLayout" Target="../diagrams/layout1.xml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137B3D36-80B7-014C-9447-3FFF4D164918}"/>
              </a:ext>
            </a:extLst>
          </p:cNvPr>
          <p:cNvSpPr/>
          <p:nvPr/>
        </p:nvSpPr>
        <p:spPr>
          <a:xfrm>
            <a:off x="3927701" y="27760682"/>
            <a:ext cx="8539712" cy="66939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2ED97A36-7D62-104D-A210-3CE7DC11EF3A}"/>
              </a:ext>
            </a:extLst>
          </p:cNvPr>
          <p:cNvSpPr/>
          <p:nvPr/>
        </p:nvSpPr>
        <p:spPr>
          <a:xfrm>
            <a:off x="12299198" y="32301027"/>
            <a:ext cx="11514667" cy="259264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0DC8A65-909C-0343-8FFD-94092A14CF0C}"/>
              </a:ext>
            </a:extLst>
          </p:cNvPr>
          <p:cNvSpPr/>
          <p:nvPr/>
        </p:nvSpPr>
        <p:spPr>
          <a:xfrm>
            <a:off x="16689171" y="6309154"/>
            <a:ext cx="3539368" cy="2896333"/>
          </a:xfrm>
          <a:prstGeom prst="ellipse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798F6D6-66BD-F947-8789-5E7B7494339A}"/>
              </a:ext>
            </a:extLst>
          </p:cNvPr>
          <p:cNvSpPr/>
          <p:nvPr/>
        </p:nvSpPr>
        <p:spPr>
          <a:xfrm>
            <a:off x="2264522" y="5225315"/>
            <a:ext cx="3364753" cy="1139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2FCF8CF-14CC-8746-8FBF-43762826F966}"/>
              </a:ext>
            </a:extLst>
          </p:cNvPr>
          <p:cNvSpPr/>
          <p:nvPr/>
        </p:nvSpPr>
        <p:spPr>
          <a:xfrm>
            <a:off x="2385642" y="6502632"/>
            <a:ext cx="3364753" cy="1139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AE800444-7919-0545-8CF2-8A1A1FDDA3A7}"/>
              </a:ext>
            </a:extLst>
          </p:cNvPr>
          <p:cNvSpPr/>
          <p:nvPr/>
        </p:nvSpPr>
        <p:spPr>
          <a:xfrm>
            <a:off x="870184" y="29517688"/>
            <a:ext cx="4251651" cy="4658005"/>
          </a:xfrm>
          <a:prstGeom prst="ellipse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391CFEB-EF8B-014D-950F-D95BB8C1D242}"/>
              </a:ext>
            </a:extLst>
          </p:cNvPr>
          <p:cNvSpPr/>
          <p:nvPr/>
        </p:nvSpPr>
        <p:spPr>
          <a:xfrm>
            <a:off x="12323790" y="33435040"/>
            <a:ext cx="3937870" cy="2361624"/>
          </a:xfrm>
          <a:prstGeom prst="ellipse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32965A4-961A-F949-A809-2CED6027E445}"/>
              </a:ext>
            </a:extLst>
          </p:cNvPr>
          <p:cNvSpPr/>
          <p:nvPr/>
        </p:nvSpPr>
        <p:spPr>
          <a:xfrm>
            <a:off x="12587647" y="31199032"/>
            <a:ext cx="16212777" cy="480070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B58FB311-DC13-BB44-AEE7-E2A53722A5A9}"/>
              </a:ext>
            </a:extLst>
          </p:cNvPr>
          <p:cNvGrpSpPr/>
          <p:nvPr/>
        </p:nvGrpSpPr>
        <p:grpSpPr>
          <a:xfrm>
            <a:off x="346389" y="22736677"/>
            <a:ext cx="27966975" cy="8217851"/>
            <a:chOff x="346389" y="24077455"/>
            <a:chExt cx="27966975" cy="6877073"/>
          </a:xfrm>
        </p:grpSpPr>
        <p:sp>
          <p:nvSpPr>
            <p:cNvPr id="65" name="Triangle 64">
              <a:extLst>
                <a:ext uri="{FF2B5EF4-FFF2-40B4-BE49-F238E27FC236}">
                  <a16:creationId xmlns:a16="http://schemas.microsoft.com/office/drawing/2014/main" id="{75417924-E537-344E-A69F-1DAE4B69F2F0}"/>
                </a:ext>
              </a:extLst>
            </p:cNvPr>
            <p:cNvSpPr/>
            <p:nvPr/>
          </p:nvSpPr>
          <p:spPr>
            <a:xfrm rot="5400000">
              <a:off x="9607338" y="26748691"/>
              <a:ext cx="6841071" cy="1498601"/>
            </a:xfrm>
            <a:prstGeom prst="triangle">
              <a:avLst>
                <a:gd name="adj" fmla="val 52920"/>
              </a:avLst>
            </a:prstGeom>
            <a:solidFill>
              <a:schemeClr val="accent3">
                <a:lumMod val="40000"/>
                <a:lumOff val="60000"/>
                <a:alpha val="22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0" name="Group 259">
              <a:extLst>
                <a:ext uri="{FF2B5EF4-FFF2-40B4-BE49-F238E27FC236}">
                  <a16:creationId xmlns:a16="http://schemas.microsoft.com/office/drawing/2014/main" id="{375707AC-BB2D-8E44-BCF1-4A8902F2B99A}"/>
                </a:ext>
              </a:extLst>
            </p:cNvPr>
            <p:cNvGrpSpPr/>
            <p:nvPr/>
          </p:nvGrpSpPr>
          <p:grpSpPr>
            <a:xfrm>
              <a:off x="346389" y="24077455"/>
              <a:ext cx="27966975" cy="6877073"/>
              <a:chOff x="346389" y="24077455"/>
              <a:chExt cx="27966975" cy="6877073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6D7F899-A6C4-B240-AAFA-89B9B7D97ECB}"/>
                  </a:ext>
                </a:extLst>
              </p:cNvPr>
              <p:cNvSpPr/>
              <p:nvPr/>
            </p:nvSpPr>
            <p:spPr>
              <a:xfrm>
                <a:off x="346389" y="24077455"/>
                <a:ext cx="11932185" cy="6841071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Triangle 66">
                <a:extLst>
                  <a:ext uri="{FF2B5EF4-FFF2-40B4-BE49-F238E27FC236}">
                    <a16:creationId xmlns:a16="http://schemas.microsoft.com/office/drawing/2014/main" id="{36BFE3E4-5C00-A245-BBEF-887B6672F0E1}"/>
                  </a:ext>
                </a:extLst>
              </p:cNvPr>
              <p:cNvSpPr/>
              <p:nvPr/>
            </p:nvSpPr>
            <p:spPr>
              <a:xfrm rot="10800000">
                <a:off x="12278571" y="24104945"/>
                <a:ext cx="2997206" cy="3667152"/>
              </a:xfrm>
              <a:prstGeom prst="triangle">
                <a:avLst>
                  <a:gd name="adj" fmla="val 49076"/>
                </a:avLst>
              </a:prstGeom>
              <a:solidFill>
                <a:schemeClr val="accent4">
                  <a:lumMod val="20000"/>
                  <a:lumOff val="80000"/>
                  <a:alpha val="5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8" name="Triangle 67">
                <a:extLst>
                  <a:ext uri="{FF2B5EF4-FFF2-40B4-BE49-F238E27FC236}">
                    <a16:creationId xmlns:a16="http://schemas.microsoft.com/office/drawing/2014/main" id="{B5572DE7-808F-3B46-AD6E-B840BBD0827D}"/>
                  </a:ext>
                </a:extLst>
              </p:cNvPr>
              <p:cNvSpPr/>
              <p:nvPr/>
            </p:nvSpPr>
            <p:spPr>
              <a:xfrm>
                <a:off x="12278571" y="27713362"/>
                <a:ext cx="2997206" cy="3205164"/>
              </a:xfrm>
              <a:prstGeom prst="triangle">
                <a:avLst>
                  <a:gd name="adj" fmla="val 49247"/>
                </a:avLst>
              </a:prstGeom>
              <a:solidFill>
                <a:schemeClr val="accent4">
                  <a:lumMod val="20000"/>
                  <a:lumOff val="80000"/>
                  <a:alpha val="5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9" name="Triangle 68">
                <a:extLst>
                  <a:ext uri="{FF2B5EF4-FFF2-40B4-BE49-F238E27FC236}">
                    <a16:creationId xmlns:a16="http://schemas.microsoft.com/office/drawing/2014/main" id="{405FD874-1AD9-744D-8D83-EAFBED452950}"/>
                  </a:ext>
                </a:extLst>
              </p:cNvPr>
              <p:cNvSpPr/>
              <p:nvPr/>
            </p:nvSpPr>
            <p:spPr>
              <a:xfrm rot="16200000">
                <a:off x="11105842" y="26784692"/>
                <a:ext cx="6841071" cy="1498601"/>
              </a:xfrm>
              <a:prstGeom prst="triangle">
                <a:avLst>
                  <a:gd name="adj" fmla="val 46237"/>
                </a:avLst>
              </a:prstGeom>
              <a:solidFill>
                <a:schemeClr val="accent4">
                  <a:lumMod val="20000"/>
                  <a:lumOff val="80000"/>
                  <a:alpha val="57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31939109-D380-FF47-99C3-01F95B328063}"/>
                  </a:ext>
                </a:extLst>
              </p:cNvPr>
              <p:cNvSpPr/>
              <p:nvPr/>
            </p:nvSpPr>
            <p:spPr>
              <a:xfrm rot="10800000">
                <a:off x="15275675" y="24095165"/>
                <a:ext cx="13037689" cy="6841071"/>
              </a:xfrm>
              <a:prstGeom prst="rect">
                <a:avLst/>
              </a:prstGeom>
              <a:gradFill>
                <a:gsLst>
                  <a:gs pos="0">
                    <a:schemeClr val="accent4">
                      <a:lumMod val="20000"/>
                      <a:lumOff val="80000"/>
                    </a:schemeClr>
                  </a:gs>
                  <a:gs pos="35000">
                    <a:schemeClr val="accent4">
                      <a:lumMod val="20000"/>
                      <a:lumOff val="80000"/>
                      <a:alpha val="28000"/>
                    </a:schemeClr>
                  </a:gs>
                  <a:gs pos="100000">
                    <a:schemeClr val="accent4">
                      <a:lumMod val="20000"/>
                      <a:lumOff val="80000"/>
                      <a:alpha val="68000"/>
                    </a:schemeClr>
                  </a:gs>
                </a:gsLst>
                <a:path path="circle">
                  <a:fillToRect l="50000" t="-80000" r="50000" b="180000"/>
                </a:path>
              </a:gra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87E37083-C1F7-9E43-BC66-FD3A1A71B7F6}"/>
              </a:ext>
            </a:extLst>
          </p:cNvPr>
          <p:cNvSpPr/>
          <p:nvPr/>
        </p:nvSpPr>
        <p:spPr>
          <a:xfrm>
            <a:off x="2714864" y="320704"/>
            <a:ext cx="15640285" cy="3946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5924ED4-0B1B-3641-94ED-DFB34F599020}"/>
              </a:ext>
            </a:extLst>
          </p:cNvPr>
          <p:cNvCxnSpPr>
            <a:cxnSpLocks/>
            <a:stCxn id="11" idx="4"/>
          </p:cNvCxnSpPr>
          <p:nvPr/>
        </p:nvCxnSpPr>
        <p:spPr>
          <a:xfrm>
            <a:off x="17979423" y="3124143"/>
            <a:ext cx="16915" cy="549498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2" name="Rectangle 251">
            <a:extLst>
              <a:ext uri="{FF2B5EF4-FFF2-40B4-BE49-F238E27FC236}">
                <a16:creationId xmlns:a16="http://schemas.microsoft.com/office/drawing/2014/main" id="{05CD4FAF-E61B-AB4B-BE4A-20EA30E7DC79}"/>
              </a:ext>
            </a:extLst>
          </p:cNvPr>
          <p:cNvSpPr/>
          <p:nvPr/>
        </p:nvSpPr>
        <p:spPr>
          <a:xfrm>
            <a:off x="102742" y="31362040"/>
            <a:ext cx="1316562" cy="38269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9" name="Group 258">
            <a:extLst>
              <a:ext uri="{FF2B5EF4-FFF2-40B4-BE49-F238E27FC236}">
                <a16:creationId xmlns:a16="http://schemas.microsoft.com/office/drawing/2014/main" id="{391E4272-D9F4-0149-B5E7-A03B2084BD8F}"/>
              </a:ext>
            </a:extLst>
          </p:cNvPr>
          <p:cNvGrpSpPr/>
          <p:nvPr/>
        </p:nvGrpSpPr>
        <p:grpSpPr>
          <a:xfrm>
            <a:off x="335561" y="15276386"/>
            <a:ext cx="28429065" cy="7201272"/>
            <a:chOff x="335561" y="15276387"/>
            <a:chExt cx="27589792" cy="6239721"/>
          </a:xfrm>
        </p:grpSpPr>
        <p:grpSp>
          <p:nvGrpSpPr>
            <p:cNvPr id="251" name="Group 250">
              <a:extLst>
                <a:ext uri="{FF2B5EF4-FFF2-40B4-BE49-F238E27FC236}">
                  <a16:creationId xmlns:a16="http://schemas.microsoft.com/office/drawing/2014/main" id="{F60E7AFB-2D52-5B4D-B65A-2FF4F120E4FA}"/>
                </a:ext>
              </a:extLst>
            </p:cNvPr>
            <p:cNvGrpSpPr/>
            <p:nvPr/>
          </p:nvGrpSpPr>
          <p:grpSpPr>
            <a:xfrm>
              <a:off x="335561" y="15276387"/>
              <a:ext cx="27589792" cy="6239721"/>
              <a:chOff x="335561" y="15276387"/>
              <a:chExt cx="27589792" cy="6239721"/>
            </a:xfrm>
          </p:grpSpPr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id="{0348DE4A-8F5E-BC44-9A57-0579C6244B36}"/>
                  </a:ext>
                </a:extLst>
              </p:cNvPr>
              <p:cNvGrpSpPr/>
              <p:nvPr/>
            </p:nvGrpSpPr>
            <p:grpSpPr>
              <a:xfrm>
                <a:off x="335561" y="15276387"/>
                <a:ext cx="27589792" cy="6239721"/>
                <a:chOff x="678200" y="9725893"/>
                <a:chExt cx="27593914" cy="7127703"/>
              </a:xfrm>
            </p:grpSpPr>
            <p:grpSp>
              <p:nvGrpSpPr>
                <p:cNvPr id="139" name="Group 138">
                  <a:extLst>
                    <a:ext uri="{FF2B5EF4-FFF2-40B4-BE49-F238E27FC236}">
                      <a16:creationId xmlns:a16="http://schemas.microsoft.com/office/drawing/2014/main" id="{1010CBAB-4E7B-5344-A089-B6317541AB1A}"/>
                    </a:ext>
                  </a:extLst>
                </p:cNvPr>
                <p:cNvGrpSpPr/>
                <p:nvPr/>
              </p:nvGrpSpPr>
              <p:grpSpPr>
                <a:xfrm>
                  <a:off x="678200" y="9725893"/>
                  <a:ext cx="27593914" cy="7127703"/>
                  <a:chOff x="678201" y="9060874"/>
                  <a:chExt cx="27593914" cy="7127703"/>
                </a:xfrm>
              </p:grpSpPr>
              <p:grpSp>
                <p:nvGrpSpPr>
                  <p:cNvPr id="148" name="Group 147">
                    <a:extLst>
                      <a:ext uri="{FF2B5EF4-FFF2-40B4-BE49-F238E27FC236}">
                        <a16:creationId xmlns:a16="http://schemas.microsoft.com/office/drawing/2014/main" id="{2AEA2546-5FC0-504B-93A8-BA3AC31C08F0}"/>
                      </a:ext>
                    </a:extLst>
                  </p:cNvPr>
                  <p:cNvGrpSpPr/>
                  <p:nvPr/>
                </p:nvGrpSpPr>
                <p:grpSpPr>
                  <a:xfrm>
                    <a:off x="678201" y="9060874"/>
                    <a:ext cx="27593914" cy="7127703"/>
                    <a:chOff x="1609274" y="7858905"/>
                    <a:chExt cx="25018849" cy="8031172"/>
                  </a:xfrm>
                </p:grpSpPr>
                <p:grpSp>
                  <p:nvGrpSpPr>
                    <p:cNvPr id="156" name="Group 155">
                      <a:extLst>
                        <a:ext uri="{FF2B5EF4-FFF2-40B4-BE49-F238E27FC236}">
                          <a16:creationId xmlns:a16="http://schemas.microsoft.com/office/drawing/2014/main" id="{993828B8-1400-3E4F-B34F-E1579721D1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609274" y="7858905"/>
                      <a:ext cx="25018849" cy="8031172"/>
                      <a:chOff x="1470728" y="7803487"/>
                      <a:chExt cx="25018849" cy="8031172"/>
                    </a:xfrm>
                  </p:grpSpPr>
                  <p:grpSp>
                    <p:nvGrpSpPr>
                      <p:cNvPr id="161" name="Group 160">
                        <a:extLst>
                          <a:ext uri="{FF2B5EF4-FFF2-40B4-BE49-F238E27FC236}">
                            <a16:creationId xmlns:a16="http://schemas.microsoft.com/office/drawing/2014/main" id="{2E9D006A-04A1-B049-A5AC-6A3E54EBE1B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470728" y="7803487"/>
                        <a:ext cx="25018849" cy="8031172"/>
                        <a:chOff x="1470728" y="7803408"/>
                        <a:chExt cx="25018849" cy="8031172"/>
                      </a:xfrm>
                    </p:grpSpPr>
                    <p:pic>
                      <p:nvPicPr>
                        <p:cNvPr id="168" name="Picture 167">
                          <a:extLst>
                            <a:ext uri="{FF2B5EF4-FFF2-40B4-BE49-F238E27FC236}">
                              <a16:creationId xmlns:a16="http://schemas.microsoft.com/office/drawing/2014/main" id="{066FB793-C871-764B-B6BF-5DD913D5D62B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>
                          <a:duotone>
                            <a:schemeClr val="accent2">
                              <a:shade val="45000"/>
                              <a:satMod val="135000"/>
                            </a:schemeClr>
                            <a:prstClr val="white"/>
                          </a:duotone>
                          <a:alphaModFix amt="70000"/>
                        </a:blip>
                        <a:stretch>
                          <a:fillRect/>
                        </a:stretch>
                      </p:blipFill>
                      <p:spPr>
                        <a:xfrm rot="5400000">
                          <a:off x="1448598" y="10955719"/>
                          <a:ext cx="2598274" cy="2554014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69" name="Picture 168">
                          <a:extLst>
                            <a:ext uri="{FF2B5EF4-FFF2-40B4-BE49-F238E27FC236}">
                              <a16:creationId xmlns:a16="http://schemas.microsoft.com/office/drawing/2014/main" id="{834F5757-6FA8-9644-A566-4519E7B9213B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6186332" y="13421057"/>
                          <a:ext cx="3236716" cy="1823613"/>
                        </a:xfrm>
                        <a:prstGeom prst="rect">
                          <a:avLst/>
                        </a:prstGeom>
                      </p:spPr>
                    </p:pic>
                    <p:grpSp>
                      <p:nvGrpSpPr>
                        <p:cNvPr id="170" name="Group 169">
                          <a:extLst>
                            <a:ext uri="{FF2B5EF4-FFF2-40B4-BE49-F238E27FC236}">
                              <a16:creationId xmlns:a16="http://schemas.microsoft.com/office/drawing/2014/main" id="{71734163-318B-2C49-9387-E915EAE7A7D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831839" y="7803408"/>
                          <a:ext cx="24657738" cy="8031172"/>
                          <a:chOff x="2081221" y="12003933"/>
                          <a:chExt cx="24657738" cy="8031172"/>
                        </a:xfrm>
                      </p:grpSpPr>
                      <p:grpSp>
                        <p:nvGrpSpPr>
                          <p:cNvPr id="192" name="Group 191">
                            <a:extLst>
                              <a:ext uri="{FF2B5EF4-FFF2-40B4-BE49-F238E27FC236}">
                                <a16:creationId xmlns:a16="http://schemas.microsoft.com/office/drawing/2014/main" id="{F5ECBF01-F34D-8841-9D07-6BC49FE21309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2081221" y="19245236"/>
                            <a:ext cx="24131272" cy="789869"/>
                            <a:chOff x="2010259" y="19231357"/>
                            <a:chExt cx="24131272" cy="789869"/>
                          </a:xfrm>
                        </p:grpSpPr>
                        <p:grpSp>
                          <p:nvGrpSpPr>
                            <p:cNvPr id="211" name="Group 210">
                              <a:extLst>
                                <a:ext uri="{FF2B5EF4-FFF2-40B4-BE49-F238E27FC236}">
                                  <a16:creationId xmlns:a16="http://schemas.microsoft.com/office/drawing/2014/main" id="{894C91B9-58E6-EE40-8DEE-5ED4791D44B1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2010259" y="19231357"/>
                              <a:ext cx="24131272" cy="789869"/>
                              <a:chOff x="1987003" y="19251277"/>
                              <a:chExt cx="24131272" cy="789869"/>
                            </a:xfrm>
                          </p:grpSpPr>
                          <p:sp>
                            <p:nvSpPr>
                              <p:cNvPr id="215" name="Right Triangle 214">
                                <a:extLst>
                                  <a:ext uri="{FF2B5EF4-FFF2-40B4-BE49-F238E27FC236}">
                                    <a16:creationId xmlns:a16="http://schemas.microsoft.com/office/drawing/2014/main" id="{82FB6748-ED9A-1448-822F-1B8B92F78B07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5400000">
                                <a:off x="1968687" y="19276782"/>
                                <a:ext cx="789869" cy="738859"/>
                              </a:xfrm>
                              <a:prstGeom prst="rtTriangle">
                                <a:avLst/>
                              </a:prstGeom>
                              <a:solidFill>
                                <a:schemeClr val="bg1"/>
                              </a:solidFill>
                              <a:ln>
                                <a:solidFill>
                                  <a:schemeClr val="bg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US"/>
                              </a:p>
                            </p:txBody>
                          </p:sp>
                          <p:cxnSp>
                            <p:nvCxnSpPr>
                              <p:cNvPr id="217" name="Straight Connector 216">
                                <a:extLst>
                                  <a:ext uri="{FF2B5EF4-FFF2-40B4-BE49-F238E27FC236}">
                                    <a16:creationId xmlns:a16="http://schemas.microsoft.com/office/drawing/2014/main" id="{BC7CA9AF-638F-4D4A-943D-2BB8D5EFD9FC}"/>
                                  </a:ext>
                                </a:extLst>
                              </p:cNvPr>
                              <p:cNvCxnSpPr>
                                <a:cxnSpLocks/>
                              </p:cNvCxnSpPr>
                              <p:nvPr/>
                            </p:nvCxnSpPr>
                            <p:spPr>
                              <a:xfrm>
                                <a:off x="1987003" y="20020546"/>
                                <a:ext cx="24131272" cy="0"/>
                              </a:xfrm>
                              <a:prstGeom prst="line">
                                <a:avLst/>
                              </a:prstGeom>
                              <a:ln w="76200">
                                <a:solidFill>
                                  <a:schemeClr val="bg1"/>
                                </a:solidFill>
                              </a:ln>
                            </p:spPr>
                            <p:style>
                              <a:lnRef idx="1">
                                <a:schemeClr val="accent1"/>
                              </a:lnRef>
                              <a:fillRef idx="0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</p:grpSp>
                        <p:cxnSp>
                          <p:nvCxnSpPr>
                            <p:cNvPr id="212" name="Straight Connector 211">
                              <a:extLst>
                                <a:ext uri="{FF2B5EF4-FFF2-40B4-BE49-F238E27FC236}">
                                  <a16:creationId xmlns:a16="http://schemas.microsoft.com/office/drawing/2014/main" id="{0B3A41C3-EFE9-5340-B5A8-C4F99A8DD315}"/>
                                </a:ext>
                              </a:extLst>
                            </p:cNvPr>
                            <p:cNvCxnSpPr/>
                            <p:nvPr/>
                          </p:nvCxnSpPr>
                          <p:spPr>
                            <a:xfrm>
                              <a:off x="4259766" y="19626146"/>
                              <a:ext cx="19759961" cy="0"/>
                            </a:xfrm>
                            <a:prstGeom prst="line">
                              <a:avLst/>
                            </a:prstGeom>
                            <a:ln w="149225">
                              <a:gradFill flip="none" rotWithShape="1">
                                <a:gsLst>
                                  <a:gs pos="0">
                                    <a:srgbClr val="0C4088"/>
                                  </a:gs>
                                  <a:gs pos="36000">
                                    <a:srgbClr val="005CAB"/>
                                  </a:gs>
                                  <a:gs pos="100000">
                                    <a:srgbClr val="00719D"/>
                                  </a:gs>
                                </a:gsLst>
                                <a:lin ang="2700000" scaled="1"/>
                                <a:tileRect/>
                              </a:gra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</p:grpSp>
                      <p:grpSp>
                        <p:nvGrpSpPr>
                          <p:cNvPr id="193" name="Group 192">
                            <a:extLst>
                              <a:ext uri="{FF2B5EF4-FFF2-40B4-BE49-F238E27FC236}">
                                <a16:creationId xmlns:a16="http://schemas.microsoft.com/office/drawing/2014/main" id="{A54FE23B-9DE1-0445-8ADF-2B0CBDEB8F3F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3840340" y="12003933"/>
                            <a:ext cx="20627965" cy="1248616"/>
                            <a:chOff x="3840340" y="12003933"/>
                            <a:chExt cx="20627965" cy="1248616"/>
                          </a:xfrm>
                        </p:grpSpPr>
                        <p:grpSp>
                          <p:nvGrpSpPr>
                            <p:cNvPr id="206" name="Group 205">
                              <a:extLst>
                                <a:ext uri="{FF2B5EF4-FFF2-40B4-BE49-F238E27FC236}">
                                  <a16:creationId xmlns:a16="http://schemas.microsoft.com/office/drawing/2014/main" id="{CB22F23F-1F56-4544-ACD0-FED38BB36B3E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3840340" y="12003933"/>
                              <a:ext cx="20627965" cy="1248616"/>
                              <a:chOff x="3840340" y="12003933"/>
                              <a:chExt cx="20627965" cy="1248616"/>
                            </a:xfrm>
                          </p:grpSpPr>
                          <p:sp>
                            <p:nvSpPr>
                              <p:cNvPr id="208" name="Trapezoid 207">
                                <a:extLst>
                                  <a:ext uri="{FF2B5EF4-FFF2-40B4-BE49-F238E27FC236}">
                                    <a16:creationId xmlns:a16="http://schemas.microsoft.com/office/drawing/2014/main" id="{F3327871-FFC3-204D-B3EA-2DD10547DDC2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840340" y="12003933"/>
                                <a:ext cx="6782263" cy="1248616"/>
                              </a:xfrm>
                              <a:prstGeom prst="trapezoid">
                                <a:avLst>
                                  <a:gd name="adj" fmla="val 56250"/>
                                </a:avLst>
                              </a:prstGeom>
                              <a:solidFill>
                                <a:srgbClr val="0C4088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r>
                                  <a:rPr lang="en-US" sz="4000" b="1" dirty="0">
                                    <a:latin typeface="Arial Rounded MT Bold" panose="020F0704030504030204" pitchFamily="34" charset="77"/>
                                  </a:rPr>
                                  <a:t>Data Collection</a:t>
                                </a:r>
                              </a:p>
                            </p:txBody>
                          </p:sp>
                          <p:sp>
                            <p:nvSpPr>
                              <p:cNvPr id="209" name="Trapezoid 208">
                                <a:extLst>
                                  <a:ext uri="{FF2B5EF4-FFF2-40B4-BE49-F238E27FC236}">
                                    <a16:creationId xmlns:a16="http://schemas.microsoft.com/office/drawing/2014/main" id="{EB0520F0-4859-4847-A6B9-E9367DF15613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10783464" y="12003933"/>
                                <a:ext cx="6782263" cy="1248616"/>
                              </a:xfrm>
                              <a:prstGeom prst="trapezoid">
                                <a:avLst>
                                  <a:gd name="adj" fmla="val 56250"/>
                                </a:avLst>
                              </a:prstGeom>
                              <a:solidFill>
                                <a:srgbClr val="005CAB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lvl="0" algn="ctr"/>
                                <a:r>
                                  <a:rPr lang="en-US" sz="4000" b="1" dirty="0">
                                    <a:solidFill>
                                      <a:prstClr val="white"/>
                                    </a:solidFill>
                                    <a:latin typeface="Arial Rounded MT Bold" panose="020F0704030504030204" pitchFamily="34" charset="77"/>
                                  </a:rPr>
                                  <a:t>Analysis &amp; Visualization</a:t>
                                </a:r>
                              </a:p>
                            </p:txBody>
                          </p:sp>
                          <p:sp>
                            <p:nvSpPr>
                              <p:cNvPr id="210" name="Trapezoid 209">
                                <a:extLst>
                                  <a:ext uri="{FF2B5EF4-FFF2-40B4-BE49-F238E27FC236}">
                                    <a16:creationId xmlns:a16="http://schemas.microsoft.com/office/drawing/2014/main" id="{5AC69902-D79A-7B41-8519-21B78EDA017E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17686042" y="12003933"/>
                                <a:ext cx="6782263" cy="1248616"/>
                              </a:xfrm>
                              <a:prstGeom prst="trapezoid">
                                <a:avLst>
                                  <a:gd name="adj" fmla="val 56250"/>
                                </a:avLst>
                              </a:prstGeom>
                              <a:solidFill>
                                <a:srgbClr val="00719D"/>
                              </a:solidFill>
                              <a:ln>
                                <a:noFill/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lvl="0" algn="ctr"/>
                                <a:r>
                                  <a:rPr lang="en-US" sz="4000" b="1" dirty="0">
                                    <a:solidFill>
                                      <a:prstClr val="white"/>
                                    </a:solidFill>
                                    <a:latin typeface="Arial Rounded MT Bold" panose="020F0704030504030204" pitchFamily="34" charset="77"/>
                                  </a:rPr>
                                  <a:t>Machine Learning</a:t>
                                </a:r>
                              </a:p>
                            </p:txBody>
                          </p:sp>
                        </p:grpSp>
                        <p:cxnSp>
                          <p:nvCxnSpPr>
                            <p:cNvPr id="207" name="Straight Connector 206">
                              <a:extLst>
                                <a:ext uri="{FF2B5EF4-FFF2-40B4-BE49-F238E27FC236}">
                                  <a16:creationId xmlns:a16="http://schemas.microsoft.com/office/drawing/2014/main" id="{A3D82DD3-7CB3-8C44-9B5B-62E3D4A80FC9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3840340" y="13197131"/>
                              <a:ext cx="20540601" cy="0"/>
                            </a:xfrm>
                            <a:prstGeom prst="line">
                              <a:avLst/>
                            </a:prstGeom>
                            <a:ln w="149225">
                              <a:gradFill flip="none" rotWithShape="1">
                                <a:gsLst>
                                  <a:gs pos="0">
                                    <a:srgbClr val="0C4088"/>
                                  </a:gs>
                                  <a:gs pos="36000">
                                    <a:srgbClr val="005CAB"/>
                                  </a:gs>
                                  <a:gs pos="100000">
                                    <a:srgbClr val="00719D"/>
                                  </a:gs>
                                </a:gsLst>
                                <a:lin ang="2700000" scaled="1"/>
                                <a:tileRect/>
                              </a:gra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</p:grpSp>
                      <p:sp>
                        <p:nvSpPr>
                          <p:cNvPr id="194" name="Oval 193">
                            <a:extLst>
                              <a:ext uri="{FF2B5EF4-FFF2-40B4-BE49-F238E27FC236}">
                                <a16:creationId xmlns:a16="http://schemas.microsoft.com/office/drawing/2014/main" id="{AD9F0AE4-DC3E-FF44-BB50-9E22147354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636875" y="13179600"/>
                            <a:ext cx="3565218" cy="6427426"/>
                          </a:xfrm>
                          <a:prstGeom prst="ellipse">
                            <a:avLst/>
                          </a:prstGeom>
                          <a:noFill/>
                          <a:ln w="203200">
                            <a:solidFill>
                              <a:srgbClr val="0C4088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95" name="Rectangle 194">
                            <a:extLst>
                              <a:ext uri="{FF2B5EF4-FFF2-40B4-BE49-F238E27FC236}">
                                <a16:creationId xmlns:a16="http://schemas.microsoft.com/office/drawing/2014/main" id="{0647C482-C0D4-9643-B3A6-0CF0CC67DF6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620077" y="13308975"/>
                            <a:ext cx="2200275" cy="5948981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96" name="Oval 195">
                            <a:extLst>
                              <a:ext uri="{FF2B5EF4-FFF2-40B4-BE49-F238E27FC236}">
                                <a16:creationId xmlns:a16="http://schemas.microsoft.com/office/drawing/2014/main" id="{E843A11A-3F5C-394F-976B-C8FBAABA9A8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636875" y="13179600"/>
                            <a:ext cx="3565218" cy="6427426"/>
                          </a:xfrm>
                          <a:prstGeom prst="ellipse">
                            <a:avLst/>
                          </a:prstGeom>
                          <a:noFill/>
                          <a:ln w="203200">
                            <a:solidFill>
                              <a:srgbClr val="0C4088"/>
                            </a:solidFill>
                            <a:prstDash val="sysDash"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97" name="Oval 196">
                            <a:extLst>
                              <a:ext uri="{FF2B5EF4-FFF2-40B4-BE49-F238E27FC236}">
                                <a16:creationId xmlns:a16="http://schemas.microsoft.com/office/drawing/2014/main" id="{BDCA0D4F-15F7-EE49-850F-588605E31C6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040587" y="13179600"/>
                            <a:ext cx="3565218" cy="6427426"/>
                          </a:xfrm>
                          <a:prstGeom prst="ellipse">
                            <a:avLst/>
                          </a:prstGeom>
                          <a:solidFill>
                            <a:schemeClr val="bg1"/>
                          </a:solidFill>
                          <a:ln w="203200">
                            <a:solidFill>
                              <a:srgbClr val="005CAB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98" name="Rectangle 197">
                            <a:extLst>
                              <a:ext uri="{FF2B5EF4-FFF2-40B4-BE49-F238E27FC236}">
                                <a16:creationId xmlns:a16="http://schemas.microsoft.com/office/drawing/2014/main" id="{1343E811-DFAD-314A-97A0-6F3B6269C37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1023789" y="13370597"/>
                            <a:ext cx="2200275" cy="5887359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99" name="Oval 198">
                            <a:extLst>
                              <a:ext uri="{FF2B5EF4-FFF2-40B4-BE49-F238E27FC236}">
                                <a16:creationId xmlns:a16="http://schemas.microsoft.com/office/drawing/2014/main" id="{A4CB05F1-13AC-C54D-91B5-88A3B7C3AD2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015774" y="13179600"/>
                            <a:ext cx="3565218" cy="6427426"/>
                          </a:xfrm>
                          <a:prstGeom prst="ellipse">
                            <a:avLst/>
                          </a:prstGeom>
                          <a:noFill/>
                          <a:ln w="203200">
                            <a:solidFill>
                              <a:srgbClr val="005CAB"/>
                            </a:solidFill>
                            <a:prstDash val="sysDash"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00" name="Oval 199">
                            <a:extLst>
                              <a:ext uri="{FF2B5EF4-FFF2-40B4-BE49-F238E27FC236}">
                                <a16:creationId xmlns:a16="http://schemas.microsoft.com/office/drawing/2014/main" id="{900DEA75-1270-8B40-804B-CCBB561613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5940126" y="13200581"/>
                            <a:ext cx="3565218" cy="6427426"/>
                          </a:xfrm>
                          <a:prstGeom prst="ellipse">
                            <a:avLst/>
                          </a:prstGeom>
                          <a:solidFill>
                            <a:schemeClr val="bg1"/>
                          </a:solidFill>
                          <a:ln w="203200">
                            <a:solidFill>
                              <a:srgbClr val="00749A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01" name="Rectangle 200">
                            <a:extLst>
                              <a:ext uri="{FF2B5EF4-FFF2-40B4-BE49-F238E27FC236}">
                                <a16:creationId xmlns:a16="http://schemas.microsoft.com/office/drawing/2014/main" id="{8C20B85E-D7F2-1D48-9520-486B4BF6A16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7923328" y="13370597"/>
                            <a:ext cx="2200275" cy="5887359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02" name="Oval 201">
                            <a:extLst>
                              <a:ext uri="{FF2B5EF4-FFF2-40B4-BE49-F238E27FC236}">
                                <a16:creationId xmlns:a16="http://schemas.microsoft.com/office/drawing/2014/main" id="{D754D4BB-40D3-924A-A0F0-09FE7EA6C4A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5945153" y="13200581"/>
                            <a:ext cx="3565218" cy="6427426"/>
                          </a:xfrm>
                          <a:prstGeom prst="ellipse">
                            <a:avLst/>
                          </a:prstGeom>
                          <a:noFill/>
                          <a:ln w="203200">
                            <a:solidFill>
                              <a:srgbClr val="00749A"/>
                            </a:solidFill>
                            <a:prstDash val="sysDash"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03" name="Oval 202">
                            <a:extLst>
                              <a:ext uri="{FF2B5EF4-FFF2-40B4-BE49-F238E27FC236}">
                                <a16:creationId xmlns:a16="http://schemas.microsoft.com/office/drawing/2014/main" id="{9FC9CC34-69E7-C741-86DB-66C812ACC74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2555482" y="13204270"/>
                            <a:ext cx="3565218" cy="6427426"/>
                          </a:xfrm>
                          <a:prstGeom prst="ellipse">
                            <a:avLst/>
                          </a:prstGeom>
                          <a:solidFill>
                            <a:schemeClr val="bg1"/>
                          </a:solidFill>
                          <a:ln w="203200">
                            <a:solidFill>
                              <a:srgbClr val="00719D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04" name="Rectangle 203">
                            <a:extLst>
                              <a:ext uri="{FF2B5EF4-FFF2-40B4-BE49-F238E27FC236}">
                                <a16:creationId xmlns:a16="http://schemas.microsoft.com/office/drawing/2014/main" id="{C9CD1D88-CF62-8B4D-A7A9-B28744E8AEE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4538684" y="13211310"/>
                            <a:ext cx="2200275" cy="6046645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05" name="Oval 204">
                            <a:extLst>
                              <a:ext uri="{FF2B5EF4-FFF2-40B4-BE49-F238E27FC236}">
                                <a16:creationId xmlns:a16="http://schemas.microsoft.com/office/drawing/2014/main" id="{22F888A3-4D5D-214A-9B81-9DCBFBF61CD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2555482" y="13204270"/>
                            <a:ext cx="3565218" cy="6427426"/>
                          </a:xfrm>
                          <a:prstGeom prst="ellipse">
                            <a:avLst/>
                          </a:prstGeom>
                          <a:noFill/>
                          <a:ln w="203200">
                            <a:solidFill>
                              <a:srgbClr val="00719D"/>
                            </a:solidFill>
                            <a:prstDash val="sysDash"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171" name="Group 170">
                          <a:extLst>
                            <a:ext uri="{FF2B5EF4-FFF2-40B4-BE49-F238E27FC236}">
                              <a16:creationId xmlns:a16="http://schemas.microsoft.com/office/drawing/2014/main" id="{77F8E15D-8E71-144E-A9CD-C4871283F94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9470198" y="9560771"/>
                          <a:ext cx="2200275" cy="2193494"/>
                          <a:chOff x="5365147" y="14704515"/>
                          <a:chExt cx="6733839" cy="6733839"/>
                        </a:xfrm>
                      </p:grpSpPr>
                      <p:pic>
                        <p:nvPicPr>
                          <p:cNvPr id="190" name="Picture 189">
                            <a:extLst>
                              <a:ext uri="{FF2B5EF4-FFF2-40B4-BE49-F238E27FC236}">
                                <a16:creationId xmlns:a16="http://schemas.microsoft.com/office/drawing/2014/main" id="{EF8F32E5-D876-304D-B014-69892D5EA674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4"/>
                          <a:stretch>
                            <a:fillRect/>
                          </a:stretch>
                        </p:blipFill>
                        <p:spPr>
                          <a:xfrm>
                            <a:off x="5365147" y="14704515"/>
                            <a:ext cx="6733839" cy="6733839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91" name="Picture 190">
                            <a:extLst>
                              <a:ext uri="{FF2B5EF4-FFF2-40B4-BE49-F238E27FC236}">
                                <a16:creationId xmlns:a16="http://schemas.microsoft.com/office/drawing/2014/main" id="{B3077C19-E448-BC4D-B7F4-7C7D31B56987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7205649" y="14918221"/>
                            <a:ext cx="2959394" cy="1983720"/>
                          </a:xfrm>
                          <a:prstGeom prst="rect">
                            <a:avLst/>
                          </a:prstGeom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p:spPr>
                      </p:pic>
                    </p:grpSp>
                    <p:pic>
                      <p:nvPicPr>
                        <p:cNvPr id="172" name="Picture 171">
                          <a:extLst>
                            <a:ext uri="{FF2B5EF4-FFF2-40B4-BE49-F238E27FC236}">
                              <a16:creationId xmlns:a16="http://schemas.microsoft.com/office/drawing/2014/main" id="{07AC1DBF-A4CC-564E-A0BD-774FC8EB9737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5624627" y="11977984"/>
                          <a:ext cx="2918171" cy="1692539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73" name="Picture 172">
                          <a:extLst>
                            <a:ext uri="{FF2B5EF4-FFF2-40B4-BE49-F238E27FC236}">
                              <a16:creationId xmlns:a16="http://schemas.microsoft.com/office/drawing/2014/main" id="{26C99D91-97CA-F64D-94C5-CC5B6887CBA3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5544852" y="9187776"/>
                          <a:ext cx="2160465" cy="836308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74" name="Picture 173">
                          <a:extLst>
                            <a:ext uri="{FF2B5EF4-FFF2-40B4-BE49-F238E27FC236}">
                              <a16:creationId xmlns:a16="http://schemas.microsoft.com/office/drawing/2014/main" id="{BF73062B-9476-AF41-BAC0-8B073E112A2E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2839590" y="11881987"/>
                          <a:ext cx="2554013" cy="2376006"/>
                        </a:xfrm>
                        <a:prstGeom prst="rect">
                          <a:avLst/>
                        </a:prstGeom>
                      </p:spPr>
                    </p:pic>
                    <p:sp>
                      <p:nvSpPr>
                        <p:cNvPr id="175" name="Horizontal Scroll 174">
                          <a:extLst>
                            <a:ext uri="{FF2B5EF4-FFF2-40B4-BE49-F238E27FC236}">
                              <a16:creationId xmlns:a16="http://schemas.microsoft.com/office/drawing/2014/main" id="{578A5141-1125-E141-81FB-B82A7317954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947592" y="9874687"/>
                          <a:ext cx="2322857" cy="1343133"/>
                        </a:xfrm>
                        <a:prstGeom prst="horizontalScroll">
                          <a:avLst/>
                        </a:prstGeom>
                        <a:solidFill>
                          <a:schemeClr val="accent1">
                            <a:lumMod val="40000"/>
                            <a:lumOff val="60000"/>
                          </a:schemeClr>
                        </a:solidFill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/>
                          <a:r>
                            <a:rPr lang="en-US" sz="2400" dirty="0">
                              <a:solidFill>
                                <a:schemeClr val="tx1"/>
                              </a:solidFill>
                            </a:rPr>
                            <a:t>Live streaming</a:t>
                          </a:r>
                        </a:p>
                        <a:p>
                          <a:pPr algn="ctr"/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76" name="Rectangle 175">
                          <a:extLst>
                            <a:ext uri="{FF2B5EF4-FFF2-40B4-BE49-F238E27FC236}">
                              <a16:creationId xmlns:a16="http://schemas.microsoft.com/office/drawing/2014/main" id="{A5178788-72A2-1B45-8C80-82775F085FB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770279" y="13069990"/>
                          <a:ext cx="1208456" cy="699042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cxnSp>
                      <p:nvCxnSpPr>
                        <p:cNvPr id="177" name="Straight Connector 176">
                          <a:extLst>
                            <a:ext uri="{FF2B5EF4-FFF2-40B4-BE49-F238E27FC236}">
                              <a16:creationId xmlns:a16="http://schemas.microsoft.com/office/drawing/2014/main" id="{D715CE1C-ACB0-634F-A258-9C0D66DCD57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7083712" y="11527384"/>
                          <a:ext cx="0" cy="686385"/>
                        </a:xfrm>
                        <a:prstGeom prst="line">
                          <a:avLst/>
                        </a:prstGeom>
                        <a:ln w="76200"/>
                      </p:spPr>
                      <p:style>
                        <a:lnRef idx="3">
                          <a:schemeClr val="accent3"/>
                        </a:lnRef>
                        <a:fillRef idx="0">
                          <a:schemeClr val="accent3"/>
                        </a:fillRef>
                        <a:effectRef idx="2">
                          <a:schemeClr val="accent3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78" name="Straight Connector 177">
                          <a:extLst>
                            <a:ext uri="{FF2B5EF4-FFF2-40B4-BE49-F238E27FC236}">
                              <a16:creationId xmlns:a16="http://schemas.microsoft.com/office/drawing/2014/main" id="{295AD881-7799-4D43-B020-190DD53A0E9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625085" y="9971832"/>
                          <a:ext cx="7860" cy="1579421"/>
                        </a:xfrm>
                        <a:prstGeom prst="line">
                          <a:avLst/>
                        </a:prstGeom>
                        <a:ln w="76200"/>
                      </p:spPr>
                      <p:style>
                        <a:lnRef idx="3">
                          <a:schemeClr val="accent3"/>
                        </a:lnRef>
                        <a:fillRef idx="0">
                          <a:schemeClr val="accent3"/>
                        </a:fillRef>
                        <a:effectRef idx="2">
                          <a:schemeClr val="accent3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79" name="Straight Connector 178">
                          <a:extLst>
                            <a:ext uri="{FF2B5EF4-FFF2-40B4-BE49-F238E27FC236}">
                              <a16:creationId xmlns:a16="http://schemas.microsoft.com/office/drawing/2014/main" id="{4248AB32-B064-404A-8D01-FA5C4C398146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8245789" y="12395278"/>
                          <a:ext cx="0" cy="1320044"/>
                        </a:xfrm>
                        <a:prstGeom prst="line">
                          <a:avLst/>
                        </a:prstGeom>
                        <a:ln w="76200"/>
                      </p:spPr>
                      <p:style>
                        <a:lnRef idx="3">
                          <a:schemeClr val="accent3"/>
                        </a:lnRef>
                        <a:fillRef idx="0">
                          <a:schemeClr val="accent3"/>
                        </a:fillRef>
                        <a:effectRef idx="2">
                          <a:schemeClr val="accent3"/>
                        </a:effectRef>
                        <a:fontRef idx="minor">
                          <a:schemeClr val="tx1"/>
                        </a:fontRef>
                      </p:style>
                    </p:cxnSp>
                    <p:pic>
                      <p:nvPicPr>
                        <p:cNvPr id="180" name="Picture 179">
                          <a:extLst>
                            <a:ext uri="{FF2B5EF4-FFF2-40B4-BE49-F238E27FC236}">
                              <a16:creationId xmlns:a16="http://schemas.microsoft.com/office/drawing/2014/main" id="{9B769782-8232-9F4F-ACE0-5F3593D8E05C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9">
                          <a:extLst>
                            <a:ext uri="{BEBA8EAE-BF5A-486C-A8C5-ECC9F3942E4B}">
                              <a14:imgProps xmlns:a14="http://schemas.microsoft.com/office/drawing/2010/main">
                                <a14:imgLayer r:embed="rId10">
                                  <a14:imgEffect>
                                    <a14:backgroundRemoval t="1077" b="99077" l="2417" r="97167">
                                      <a14:foregroundMark x1="9333" y1="17179" x2="9333" y2="17179"/>
                                      <a14:foregroundMark x1="8417" y1="17179" x2="8417" y2="17179"/>
                                      <a14:foregroundMark x1="5708" y1="8667" x2="5708" y2="8667"/>
                                      <a14:foregroundMark x1="6583" y1="5795" x2="6583" y2="5795"/>
                                      <a14:foregroundMark x1="71875" y1="5333" x2="71875" y2="5333"/>
                                      <a14:foregroundMark x1="70417" y1="1077" x2="70417" y2="1077"/>
                                      <a14:foregroundMark x1="93500" y1="18308" x2="93500" y2="18308"/>
                                      <a14:foregroundMark x1="97167" y1="14718" x2="97167" y2="14718"/>
                                      <a14:foregroundMark x1="4417" y1="16769" x2="4417" y2="16769"/>
                                      <a14:foregroundMark x1="29708" y1="93487" x2="29708" y2="93487"/>
                                      <a14:foregroundMark x1="30250" y1="99077" x2="30250" y2="99077"/>
                                      <a14:foregroundMark x1="2417" y1="89897" x2="2417" y2="89897"/>
                                    </a14:backgroundRemoval>
                                  </a14:imgEffect>
                                </a14:imgLayer>
                              </a14:imgProps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7288868" y="9829045"/>
                          <a:ext cx="1706582" cy="1386597"/>
                        </a:xfrm>
                        <a:prstGeom prst="rect">
                          <a:avLst/>
                        </a:prstGeom>
                      </p:spPr>
                    </p:pic>
                    <p:cxnSp>
                      <p:nvCxnSpPr>
                        <p:cNvPr id="181" name="Straight Connector 180">
                          <a:extLst>
                            <a:ext uri="{FF2B5EF4-FFF2-40B4-BE49-F238E27FC236}">
                              <a16:creationId xmlns:a16="http://schemas.microsoft.com/office/drawing/2014/main" id="{EDF7AA27-60A8-4040-BD59-1102D6CD9DB6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7789245" y="11215642"/>
                          <a:ext cx="0" cy="349069"/>
                        </a:xfrm>
                        <a:prstGeom prst="line">
                          <a:avLst/>
                        </a:prstGeom>
                        <a:ln w="76200"/>
                      </p:spPr>
                      <p:style>
                        <a:lnRef idx="3">
                          <a:schemeClr val="accent3"/>
                        </a:lnRef>
                        <a:fillRef idx="0">
                          <a:schemeClr val="accent3"/>
                        </a:fillRef>
                        <a:effectRef idx="2">
                          <a:schemeClr val="accent3"/>
                        </a:effectRef>
                        <a:fontRef idx="minor">
                          <a:schemeClr val="tx1"/>
                        </a:fontRef>
                      </p:style>
                    </p:cxnSp>
                    <p:sp>
                      <p:nvSpPr>
                        <p:cNvPr id="182" name="Rectangle 181">
                          <a:extLst>
                            <a:ext uri="{FF2B5EF4-FFF2-40B4-BE49-F238E27FC236}">
                              <a16:creationId xmlns:a16="http://schemas.microsoft.com/office/drawing/2014/main" id="{E6746AD7-4B9E-2B47-9393-6CD2DD1892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4028400" y="11912600"/>
                          <a:ext cx="190523" cy="45719"/>
                        </a:xfrm>
                        <a:prstGeom prst="rect">
                          <a:avLst/>
                        </a:prstGeom>
                        <a:ln/>
                      </p:spPr>
                      <p:style>
                        <a:lnRef idx="2">
                          <a:schemeClr val="dk1">
                            <a:shade val="50000"/>
                          </a:schemeClr>
                        </a:lnRef>
                        <a:fillRef idx="1">
                          <a:schemeClr val="dk1"/>
                        </a:fillRef>
                        <a:effectRef idx="0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183" name="Group 182">
                          <a:extLst>
                            <a:ext uri="{FF2B5EF4-FFF2-40B4-BE49-F238E27FC236}">
                              <a16:creationId xmlns:a16="http://schemas.microsoft.com/office/drawing/2014/main" id="{89D0E78D-F7BA-1A44-B7B8-3F93476395A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2609804" y="10031853"/>
                          <a:ext cx="2976201" cy="4714935"/>
                          <a:chOff x="22609804" y="10031853"/>
                          <a:chExt cx="2976201" cy="4714935"/>
                        </a:xfrm>
                      </p:grpSpPr>
                      <p:pic>
                        <p:nvPicPr>
                          <p:cNvPr id="186" name="Picture 185">
                            <a:extLst>
                              <a:ext uri="{FF2B5EF4-FFF2-40B4-BE49-F238E27FC236}">
                                <a16:creationId xmlns:a16="http://schemas.microsoft.com/office/drawing/2014/main" id="{A6005C51-4834-9A49-A9B4-A219416EC0D9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1"/>
                          <a:stretch>
                            <a:fillRect/>
                          </a:stretch>
                        </p:blipFill>
                        <p:spPr>
                          <a:xfrm>
                            <a:off x="22609804" y="10031853"/>
                            <a:ext cx="2976201" cy="2111477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87" name="Picture 186">
                            <a:extLst>
                              <a:ext uri="{FF2B5EF4-FFF2-40B4-BE49-F238E27FC236}">
                                <a16:creationId xmlns:a16="http://schemas.microsoft.com/office/drawing/2014/main" id="{93024659-FBE7-7049-AC8F-C8B49C723BE6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2"/>
                          <a:stretch>
                            <a:fillRect/>
                          </a:stretch>
                        </p:blipFill>
                        <p:spPr>
                          <a:xfrm>
                            <a:off x="22694912" y="12460790"/>
                            <a:ext cx="2857498" cy="2285998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88" name="Picture 187">
                            <a:extLst>
                              <a:ext uri="{FF2B5EF4-FFF2-40B4-BE49-F238E27FC236}">
                                <a16:creationId xmlns:a16="http://schemas.microsoft.com/office/drawing/2014/main" id="{C5F4A572-1B96-7B4C-8982-E4B2606235DB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3"/>
                          <a:stretch>
                            <a:fillRect/>
                          </a:stretch>
                        </p:blipFill>
                        <p:spPr>
                          <a:xfrm>
                            <a:off x="23049652" y="10334581"/>
                            <a:ext cx="2022806" cy="1438077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89" name="Picture 188">
                            <a:extLst>
                              <a:ext uri="{FF2B5EF4-FFF2-40B4-BE49-F238E27FC236}">
                                <a16:creationId xmlns:a16="http://schemas.microsoft.com/office/drawing/2014/main" id="{56A42C5E-7672-6044-AC6C-B0EE76320F7A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4"/>
                          <a:stretch>
                            <a:fillRect/>
                          </a:stretch>
                        </p:blipFill>
                        <p:spPr>
                          <a:xfrm>
                            <a:off x="23412650" y="12630064"/>
                            <a:ext cx="1426168" cy="1913629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  <p:cxnSp>
                      <p:nvCxnSpPr>
                        <p:cNvPr id="184" name="Straight Connector 183">
                          <a:extLst>
                            <a:ext uri="{FF2B5EF4-FFF2-40B4-BE49-F238E27FC236}">
                              <a16:creationId xmlns:a16="http://schemas.microsoft.com/office/drawing/2014/main" id="{9740A738-60F5-6C41-AAD9-E546AB5596F7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17478380" y="8982471"/>
                          <a:ext cx="6610329" cy="3689"/>
                        </a:xfrm>
                        <a:prstGeom prst="line">
                          <a:avLst/>
                        </a:prstGeom>
                        <a:ln w="127000">
                          <a:solidFill>
                            <a:srgbClr val="00719D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85" name="Straight Connector 184">
                          <a:extLst>
                            <a:ext uri="{FF2B5EF4-FFF2-40B4-BE49-F238E27FC236}">
                              <a16:creationId xmlns:a16="http://schemas.microsoft.com/office/drawing/2014/main" id="{B96AAE1D-0431-2749-B3A3-83AEC29090D2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17623281" y="15394072"/>
                          <a:ext cx="6610329" cy="3689"/>
                        </a:xfrm>
                        <a:prstGeom prst="line">
                          <a:avLst/>
                        </a:prstGeom>
                        <a:ln w="127000">
                          <a:solidFill>
                            <a:srgbClr val="00719D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pic>
                    <p:nvPicPr>
                      <p:cNvPr id="162" name="Picture 161">
                        <a:extLst>
                          <a:ext uri="{FF2B5EF4-FFF2-40B4-BE49-F238E27FC236}">
                            <a16:creationId xmlns:a16="http://schemas.microsoft.com/office/drawing/2014/main" id="{545538C2-D941-E943-A5C1-D28B8535BA1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506760" y="12492826"/>
                        <a:ext cx="1205159" cy="1446055"/>
                      </a:xfrm>
                      <a:prstGeom prst="rect">
                        <a:avLst/>
                      </a:prstGeom>
                    </p:spPr>
                  </p:pic>
                  <p:grpSp>
                    <p:nvGrpSpPr>
                      <p:cNvPr id="163" name="Group 162">
                        <a:extLst>
                          <a:ext uri="{FF2B5EF4-FFF2-40B4-BE49-F238E27FC236}">
                            <a16:creationId xmlns:a16="http://schemas.microsoft.com/office/drawing/2014/main" id="{928F1C35-EA47-B047-9DB8-2AAB23AF4EF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9323526" y="9300327"/>
                        <a:ext cx="2920035" cy="1504091"/>
                        <a:chOff x="11874544" y="19692488"/>
                        <a:chExt cx="4699000" cy="2806700"/>
                      </a:xfrm>
                    </p:grpSpPr>
                    <p:pic>
                      <p:nvPicPr>
                        <p:cNvPr id="166" name="Picture 165">
                          <a:extLst>
                            <a:ext uri="{FF2B5EF4-FFF2-40B4-BE49-F238E27FC236}">
                              <a16:creationId xmlns:a16="http://schemas.microsoft.com/office/drawing/2014/main" id="{1455176E-50FE-734C-9C3F-11F0B3F5C558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11874544" y="19692488"/>
                          <a:ext cx="4699000" cy="2806700"/>
                        </a:xfrm>
                        <a:prstGeom prst="rect">
                          <a:avLst/>
                        </a:prstGeom>
                      </p:spPr>
                    </p:pic>
                    <p:sp>
                      <p:nvSpPr>
                        <p:cNvPr id="167" name="TextBox 166">
                          <a:extLst>
                            <a:ext uri="{FF2B5EF4-FFF2-40B4-BE49-F238E27FC236}">
                              <a16:creationId xmlns:a16="http://schemas.microsoft.com/office/drawing/2014/main" id="{30B313E8-852C-DA43-B2BC-F015EB29F402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12938469" y="20352922"/>
                          <a:ext cx="2494077" cy="1435811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4400" b="1" dirty="0">
                              <a:ln w="6350">
                                <a:solidFill>
                                  <a:schemeClr val="bg1"/>
                                </a:solidFill>
                              </a:ln>
                            </a:rPr>
                            <a:t>LSTM</a:t>
                          </a:r>
                          <a:endParaRPr lang="en-US" sz="8800" b="1" dirty="0">
                            <a:ln w="6350">
                              <a:solidFill>
                                <a:schemeClr val="bg1"/>
                              </a:solidFill>
                            </a:ln>
                          </a:endParaRPr>
                        </a:p>
                      </p:txBody>
                    </p:sp>
                  </p:grpSp>
                  <p:pic>
                    <p:nvPicPr>
                      <p:cNvPr id="164" name="Picture 163">
                        <a:extLst>
                          <a:ext uri="{FF2B5EF4-FFF2-40B4-BE49-F238E27FC236}">
                            <a16:creationId xmlns:a16="http://schemas.microsoft.com/office/drawing/2014/main" id="{4793B91A-3DD2-644B-9995-D27441077B7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491010" y="10869664"/>
                        <a:ext cx="2673561" cy="1390252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165" name="Picture 164">
                        <a:extLst>
                          <a:ext uri="{FF2B5EF4-FFF2-40B4-BE49-F238E27FC236}">
                            <a16:creationId xmlns:a16="http://schemas.microsoft.com/office/drawing/2014/main" id="{8B3B3992-CED6-5042-A01C-BEFA4A5E463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9973701" y="13443775"/>
                        <a:ext cx="2604317" cy="1516135"/>
                      </a:xfrm>
                      <a:prstGeom prst="rect">
                        <a:avLst/>
                      </a:prstGeom>
                    </p:spPr>
                  </p:pic>
                </p:grpSp>
                <p:pic>
                  <p:nvPicPr>
                    <p:cNvPr id="157" name="Picture 156">
                      <a:extLst>
                        <a:ext uri="{FF2B5EF4-FFF2-40B4-BE49-F238E27FC236}">
                          <a16:creationId xmlns:a16="http://schemas.microsoft.com/office/drawing/2014/main" id="{A0E08764-EF1C-2447-8E33-10A168B9E3C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19"/>
                    <a:srcRect l="18466" r="12140"/>
                    <a:stretch/>
                  </p:blipFill>
                  <p:spPr>
                    <a:xfrm>
                      <a:off x="9620048" y="12313190"/>
                      <a:ext cx="2194453" cy="2286000"/>
                    </a:xfrm>
                    <a:prstGeom prst="rect">
                      <a:avLst/>
                    </a:prstGeom>
                  </p:spPr>
                </p:pic>
                <p:cxnSp>
                  <p:nvCxnSpPr>
                    <p:cNvPr id="158" name="Elbow Connector 157">
                      <a:extLst>
                        <a:ext uri="{FF2B5EF4-FFF2-40B4-BE49-F238E27FC236}">
                          <a16:creationId xmlns:a16="http://schemas.microsoft.com/office/drawing/2014/main" id="{2B59A181-26AC-424F-84A8-07784F4BA9E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226016" y="11614052"/>
                      <a:ext cx="4815579" cy="2109866"/>
                    </a:xfrm>
                    <a:prstGeom prst="bentConnector3">
                      <a:avLst>
                        <a:gd name="adj1" fmla="val 65536"/>
                      </a:avLst>
                    </a:prstGeom>
                    <a:ln w="76200">
                      <a:tailEnd type="triangle"/>
                    </a:ln>
                  </p:spPr>
                  <p:style>
                    <a:lnRef idx="3">
                      <a:schemeClr val="accent3"/>
                    </a:lnRef>
                    <a:fillRef idx="0">
                      <a:schemeClr val="accent3"/>
                    </a:fillRef>
                    <a:effectRef idx="2">
                      <a:schemeClr val="accent3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9" name="TextBox 158">
                      <a:extLst>
                        <a:ext uri="{FF2B5EF4-FFF2-40B4-BE49-F238E27FC236}">
                          <a16:creationId xmlns:a16="http://schemas.microsoft.com/office/drawing/2014/main" id="{FD918A40-954B-0140-9F85-F04CE736908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041570" y="14240742"/>
                      <a:ext cx="1282723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2400" b="1" dirty="0"/>
                        <a:t>Data</a:t>
                      </a:r>
                    </a:p>
                    <a:p>
                      <a:pPr algn="ctr"/>
                      <a:r>
                        <a:rPr lang="en-US" sz="2400" b="1" dirty="0"/>
                        <a:t>Cleaning</a:t>
                      </a:r>
                    </a:p>
                  </p:txBody>
                </p:sp>
                <p:cxnSp>
                  <p:nvCxnSpPr>
                    <p:cNvPr id="160" name="Straight Arrow Connector 159">
                      <a:extLst>
                        <a:ext uri="{FF2B5EF4-FFF2-40B4-BE49-F238E27FC236}">
                          <a16:creationId xmlns:a16="http://schemas.microsoft.com/office/drawing/2014/main" id="{26A9E501-A0AD-3349-A4FE-25181D818BC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10524948" y="11809762"/>
                      <a:ext cx="0" cy="706525"/>
                    </a:xfrm>
                    <a:prstGeom prst="straightConnector1">
                      <a:avLst/>
                    </a:prstGeom>
                    <a:ln w="76200">
                      <a:tailEnd type="triangle"/>
                    </a:ln>
                  </p:spPr>
                  <p:style>
                    <a:lnRef idx="3">
                      <a:schemeClr val="accent3"/>
                    </a:lnRef>
                    <a:fillRef idx="0">
                      <a:schemeClr val="accent3"/>
                    </a:fillRef>
                    <a:effectRef idx="2">
                      <a:schemeClr val="accent3"/>
                    </a:effectRef>
                    <a:fontRef idx="minor">
                      <a:schemeClr val="tx1"/>
                    </a:fontRef>
                  </p:style>
                </p:cxnSp>
              </p:grpSp>
              <p:pic>
                <p:nvPicPr>
                  <p:cNvPr id="149" name="Picture 148">
                    <a:extLst>
                      <a:ext uri="{FF2B5EF4-FFF2-40B4-BE49-F238E27FC236}">
                        <a16:creationId xmlns:a16="http://schemas.microsoft.com/office/drawing/2014/main" id="{49D49A3E-DF8B-9C48-9D8F-491C5D9174C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0"/>
                  <a:stretch>
                    <a:fillRect/>
                  </a:stretch>
                </p:blipFill>
                <p:spPr>
                  <a:xfrm>
                    <a:off x="17486957" y="10572209"/>
                    <a:ext cx="1747522" cy="1085473"/>
                  </a:xfrm>
                  <a:prstGeom prst="rect">
                    <a:avLst/>
                  </a:prstGeom>
                </p:spPr>
              </p:pic>
              <p:pic>
                <p:nvPicPr>
                  <p:cNvPr id="150" name="Picture 149">
                    <a:extLst>
                      <a:ext uri="{FF2B5EF4-FFF2-40B4-BE49-F238E27FC236}">
                        <a16:creationId xmlns:a16="http://schemas.microsoft.com/office/drawing/2014/main" id="{BDEF59B2-D902-4A4D-AF27-9F0052C1EBC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1"/>
                  <a:stretch>
                    <a:fillRect/>
                  </a:stretch>
                </p:blipFill>
                <p:spPr>
                  <a:xfrm>
                    <a:off x="16735461" y="12023859"/>
                    <a:ext cx="1747522" cy="1082500"/>
                  </a:xfrm>
                  <a:prstGeom prst="rect">
                    <a:avLst/>
                  </a:prstGeom>
                </p:spPr>
              </p:pic>
              <p:pic>
                <p:nvPicPr>
                  <p:cNvPr id="151" name="Picture 150">
                    <a:extLst>
                      <a:ext uri="{FF2B5EF4-FFF2-40B4-BE49-F238E27FC236}">
                        <a16:creationId xmlns:a16="http://schemas.microsoft.com/office/drawing/2014/main" id="{19FAEDDB-AAFF-F94D-852D-4BBF7BA9B64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2"/>
                  <a:stretch>
                    <a:fillRect/>
                  </a:stretch>
                </p:blipFill>
                <p:spPr>
                  <a:xfrm>
                    <a:off x="18506565" y="12285246"/>
                    <a:ext cx="1370096" cy="1408612"/>
                  </a:xfrm>
                  <a:prstGeom prst="rect">
                    <a:avLst/>
                  </a:prstGeom>
                </p:spPr>
              </p:pic>
              <p:pic>
                <p:nvPicPr>
                  <p:cNvPr id="152" name="Picture 151">
                    <a:extLst>
                      <a:ext uri="{FF2B5EF4-FFF2-40B4-BE49-F238E27FC236}">
                        <a16:creationId xmlns:a16="http://schemas.microsoft.com/office/drawing/2014/main" id="{AE1F4ADF-C57E-7B43-B68A-2651C19EC6A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3"/>
                  <a:stretch>
                    <a:fillRect/>
                  </a:stretch>
                </p:blipFill>
                <p:spPr>
                  <a:xfrm>
                    <a:off x="17393002" y="13949361"/>
                    <a:ext cx="1935431" cy="1231638"/>
                  </a:xfrm>
                  <a:prstGeom prst="rect">
                    <a:avLst/>
                  </a:prstGeom>
                </p:spPr>
              </p:pic>
              <p:pic>
                <p:nvPicPr>
                  <p:cNvPr id="153" name="Picture 152">
                    <a:extLst>
                      <a:ext uri="{FF2B5EF4-FFF2-40B4-BE49-F238E27FC236}">
                        <a16:creationId xmlns:a16="http://schemas.microsoft.com/office/drawing/2014/main" id="{C034F98E-C2BB-904C-93DB-A07E1D5AE00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4"/>
                  <a:stretch>
                    <a:fillRect/>
                  </a:stretch>
                </p:blipFill>
                <p:spPr>
                  <a:xfrm flipV="1">
                    <a:off x="15205183" y="10275052"/>
                    <a:ext cx="1198889" cy="1198889"/>
                  </a:xfrm>
                  <a:prstGeom prst="rect">
                    <a:avLst/>
                  </a:prstGeom>
                </p:spPr>
              </p:pic>
              <p:pic>
                <p:nvPicPr>
                  <p:cNvPr id="154" name="Picture 153">
                    <a:extLst>
                      <a:ext uri="{FF2B5EF4-FFF2-40B4-BE49-F238E27FC236}">
                        <a16:creationId xmlns:a16="http://schemas.microsoft.com/office/drawing/2014/main" id="{0CAC9951-831E-AF45-B92C-2F2B20604D0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5"/>
                  <a:stretch>
                    <a:fillRect/>
                  </a:stretch>
                </p:blipFill>
                <p:spPr>
                  <a:xfrm>
                    <a:off x="12803131" y="13533234"/>
                    <a:ext cx="2006600" cy="622300"/>
                  </a:xfrm>
                  <a:prstGeom prst="rect">
                    <a:avLst/>
                  </a:prstGeom>
                </p:spPr>
              </p:pic>
              <p:pic>
                <p:nvPicPr>
                  <p:cNvPr id="155" name="Picture 154">
                    <a:extLst>
                      <a:ext uri="{FF2B5EF4-FFF2-40B4-BE49-F238E27FC236}">
                        <a16:creationId xmlns:a16="http://schemas.microsoft.com/office/drawing/2014/main" id="{166B7470-8A95-EA4B-B85D-0736C0FFB11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6"/>
                  <a:stretch>
                    <a:fillRect/>
                  </a:stretch>
                </p:blipFill>
                <p:spPr>
                  <a:xfrm>
                    <a:off x="14172636" y="14144785"/>
                    <a:ext cx="2387600" cy="127000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40" name="Picture 139">
                  <a:extLst>
                    <a:ext uri="{FF2B5EF4-FFF2-40B4-BE49-F238E27FC236}">
                      <a16:creationId xmlns:a16="http://schemas.microsoft.com/office/drawing/2014/main" id="{FB6C6A2D-83D7-3343-BE66-6CD6BE7877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2712281" y="11026975"/>
                  <a:ext cx="2439308" cy="2439308"/>
                </a:xfrm>
                <a:prstGeom prst="rect">
                  <a:avLst/>
                </a:prstGeom>
              </p:spPr>
            </p:pic>
            <p:cxnSp>
              <p:nvCxnSpPr>
                <p:cNvPr id="141" name="Elbow Connector 140">
                  <a:extLst>
                    <a:ext uri="{FF2B5EF4-FFF2-40B4-BE49-F238E27FC236}">
                      <a16:creationId xmlns:a16="http://schemas.microsoft.com/office/drawing/2014/main" id="{4CFB6C48-2506-CB44-A83A-5266057FBF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341055" y="11492163"/>
                  <a:ext cx="1793033" cy="1001839"/>
                </a:xfrm>
                <a:prstGeom prst="bentConnector3">
                  <a:avLst>
                    <a:gd name="adj1" fmla="val 50000"/>
                  </a:avLst>
                </a:prstGeom>
                <a:ln w="76200">
                  <a:tailEnd type="triangle"/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Elbow Connector 141">
                  <a:extLst>
                    <a:ext uri="{FF2B5EF4-FFF2-40B4-BE49-F238E27FC236}">
                      <a16:creationId xmlns:a16="http://schemas.microsoft.com/office/drawing/2014/main" id="{F80485DA-687E-B34C-9EC6-4E9BCB375D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926673" y="13679092"/>
                  <a:ext cx="2466327" cy="806828"/>
                </a:xfrm>
                <a:prstGeom prst="bentConnector3">
                  <a:avLst>
                    <a:gd name="adj1" fmla="val 50000"/>
                  </a:avLst>
                </a:prstGeom>
                <a:ln w="76200">
                  <a:tailEnd type="triangle"/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Elbow Connector 142">
                  <a:extLst>
                    <a:ext uri="{FF2B5EF4-FFF2-40B4-BE49-F238E27FC236}">
                      <a16:creationId xmlns:a16="http://schemas.microsoft.com/office/drawing/2014/main" id="{14DD8E3B-37AE-B048-A0AC-B4ABA6CEFC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8543773" y="12559929"/>
                  <a:ext cx="6114316" cy="1187449"/>
                </a:xfrm>
                <a:prstGeom prst="bentConnector3">
                  <a:avLst>
                    <a:gd name="adj1" fmla="val 33685"/>
                  </a:avLst>
                </a:prstGeom>
                <a:ln w="76200">
                  <a:tailEnd type="triangle"/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AC29B09B-0BCC-D34C-83BD-81BBED6E70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943922" y="13686099"/>
                  <a:ext cx="0" cy="1024111"/>
                </a:xfrm>
                <a:prstGeom prst="line">
                  <a:avLst/>
                </a:prstGeom>
                <a:ln w="76200"/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B73A99B9-0373-404F-8D94-F632BE15A3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308583" y="12251448"/>
                  <a:ext cx="0" cy="1477536"/>
                </a:xfrm>
                <a:prstGeom prst="line">
                  <a:avLst/>
                </a:prstGeom>
                <a:ln w="76200"/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Elbow Connector 145">
                  <a:extLst>
                    <a:ext uri="{FF2B5EF4-FFF2-40B4-BE49-F238E27FC236}">
                      <a16:creationId xmlns:a16="http://schemas.microsoft.com/office/drawing/2014/main" id="{A66BD03E-B08B-F244-AE74-D04B8AE5A5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862418" y="13746837"/>
                  <a:ext cx="2795671" cy="799386"/>
                </a:xfrm>
                <a:prstGeom prst="bentConnector3">
                  <a:avLst>
                    <a:gd name="adj1" fmla="val 18283"/>
                  </a:avLst>
                </a:prstGeom>
                <a:ln w="76200">
                  <a:tailEnd type="triangle"/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3F124D7E-865A-FF40-9197-0796FD2852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2657422" y="12807618"/>
                  <a:ext cx="651161" cy="7037"/>
                </a:xfrm>
                <a:prstGeom prst="line">
                  <a:avLst/>
                </a:prstGeom>
                <a:ln w="76200"/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250" name="Picture 249">
                <a:extLst>
                  <a:ext uri="{FF2B5EF4-FFF2-40B4-BE49-F238E27FC236}">
                    <a16:creationId xmlns:a16="http://schemas.microsoft.com/office/drawing/2014/main" id="{438763E6-B459-F84D-9518-9210C5B764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3121190" y="18507122"/>
                <a:ext cx="2483808" cy="625841"/>
              </a:xfrm>
              <a:prstGeom prst="rect">
                <a:avLst/>
              </a:prstGeom>
            </p:spPr>
          </p:pic>
        </p:grpSp>
        <p:pic>
          <p:nvPicPr>
            <p:cNvPr id="258" name="Picture 257">
              <a:extLst>
                <a:ext uri="{FF2B5EF4-FFF2-40B4-BE49-F238E27FC236}">
                  <a16:creationId xmlns:a16="http://schemas.microsoft.com/office/drawing/2014/main" id="{F638ABDD-ABAC-B241-B524-1E0ED3F2F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/>
            <a:stretch>
              <a:fillRect/>
            </a:stretch>
          </p:blipFill>
          <p:spPr>
            <a:xfrm>
              <a:off x="12077633" y="19894229"/>
              <a:ext cx="1848073" cy="723159"/>
            </a:xfrm>
            <a:prstGeom prst="rect">
              <a:avLst/>
            </a:prstGeom>
          </p:spPr>
        </p:pic>
      </p:grp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441CA15B-8FC2-5440-8E68-07B27ACB55FB}"/>
              </a:ext>
            </a:extLst>
          </p:cNvPr>
          <p:cNvGrpSpPr/>
          <p:nvPr/>
        </p:nvGrpSpPr>
        <p:grpSpPr>
          <a:xfrm>
            <a:off x="0" y="0"/>
            <a:ext cx="28800425" cy="35724661"/>
            <a:chOff x="0" y="0"/>
            <a:chExt cx="28800425" cy="35724661"/>
          </a:xfrm>
        </p:grpSpPr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E4FDB89C-D261-E944-87FC-960D135CEA6A}"/>
                </a:ext>
              </a:extLst>
            </p:cNvPr>
            <p:cNvGrpSpPr/>
            <p:nvPr/>
          </p:nvGrpSpPr>
          <p:grpSpPr>
            <a:xfrm>
              <a:off x="0" y="0"/>
              <a:ext cx="28800425" cy="35724661"/>
              <a:chOff x="0" y="0"/>
              <a:chExt cx="28800425" cy="35724661"/>
            </a:xfrm>
          </p:grpSpPr>
          <p:grpSp>
            <p:nvGrpSpPr>
              <p:cNvPr id="243" name="Group 242">
                <a:extLst>
                  <a:ext uri="{FF2B5EF4-FFF2-40B4-BE49-F238E27FC236}">
                    <a16:creationId xmlns:a16="http://schemas.microsoft.com/office/drawing/2014/main" id="{B482AA27-E647-8448-BA6F-DCC941F491B0}"/>
                  </a:ext>
                </a:extLst>
              </p:cNvPr>
              <p:cNvGrpSpPr/>
              <p:nvPr/>
            </p:nvGrpSpPr>
            <p:grpSpPr>
              <a:xfrm>
                <a:off x="0" y="0"/>
                <a:ext cx="28800425" cy="35724661"/>
                <a:chOff x="0" y="0"/>
                <a:chExt cx="28800425" cy="35724661"/>
              </a:xfrm>
            </p:grpSpPr>
            <p:grpSp>
              <p:nvGrpSpPr>
                <p:cNvPr id="231" name="Group 230">
                  <a:extLst>
                    <a:ext uri="{FF2B5EF4-FFF2-40B4-BE49-F238E27FC236}">
                      <a16:creationId xmlns:a16="http://schemas.microsoft.com/office/drawing/2014/main" id="{3E4C4C19-7650-A741-B728-81488E11326F}"/>
                    </a:ext>
                  </a:extLst>
                </p:cNvPr>
                <p:cNvGrpSpPr/>
                <p:nvPr/>
              </p:nvGrpSpPr>
              <p:grpSpPr>
                <a:xfrm>
                  <a:off x="868782" y="1047604"/>
                  <a:ext cx="17159494" cy="11592029"/>
                  <a:chOff x="868782" y="1047604"/>
                  <a:chExt cx="17159494" cy="11592029"/>
                </a:xfrm>
              </p:grpSpPr>
              <p:sp>
                <p:nvSpPr>
                  <p:cNvPr id="121" name="Right Triangle 120">
                    <a:extLst>
                      <a:ext uri="{FF2B5EF4-FFF2-40B4-BE49-F238E27FC236}">
                        <a16:creationId xmlns:a16="http://schemas.microsoft.com/office/drawing/2014/main" id="{B3EF7C84-E63C-4243-AE99-2147C50070A2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5706486" y="5133834"/>
                    <a:ext cx="1020020" cy="1020020"/>
                  </a:xfrm>
                  <a:prstGeom prst="rtTriangle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27" name="Group 126">
                    <a:extLst>
                      <a:ext uri="{FF2B5EF4-FFF2-40B4-BE49-F238E27FC236}">
                        <a16:creationId xmlns:a16="http://schemas.microsoft.com/office/drawing/2014/main" id="{6D596FC3-9766-154F-A667-3BD88F558CD0}"/>
                      </a:ext>
                    </a:extLst>
                  </p:cNvPr>
                  <p:cNvGrpSpPr/>
                  <p:nvPr/>
                </p:nvGrpSpPr>
                <p:grpSpPr>
                  <a:xfrm>
                    <a:off x="868782" y="1047604"/>
                    <a:ext cx="17159494" cy="11592029"/>
                    <a:chOff x="868782" y="1047604"/>
                    <a:chExt cx="17159494" cy="11592029"/>
                  </a:xfrm>
                </p:grpSpPr>
                <p:grpSp>
                  <p:nvGrpSpPr>
                    <p:cNvPr id="124" name="Group 123">
                      <a:extLst>
                        <a:ext uri="{FF2B5EF4-FFF2-40B4-BE49-F238E27FC236}">
                          <a16:creationId xmlns:a16="http://schemas.microsoft.com/office/drawing/2014/main" id="{DD6A174D-6F21-3844-B691-652B1BC5CD5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5042" y="1047604"/>
                      <a:ext cx="17133234" cy="11592029"/>
                      <a:chOff x="895042" y="1047604"/>
                      <a:chExt cx="17133234" cy="11592029"/>
                    </a:xfrm>
                  </p:grpSpPr>
                  <p:sp>
                    <p:nvSpPr>
                      <p:cNvPr id="33" name="Rectangle 32">
                        <a:extLst>
                          <a:ext uri="{FF2B5EF4-FFF2-40B4-BE49-F238E27FC236}">
                            <a16:creationId xmlns:a16="http://schemas.microsoft.com/office/drawing/2014/main" id="{1D73C313-8CD4-8443-A958-4C7C153C8B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5042" y="7253042"/>
                        <a:ext cx="16613005" cy="536682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sp>
                    <p:nvSpPr>
                      <p:cNvPr id="78" name="Rounded Rectangle 77">
                        <a:extLst>
                          <a:ext uri="{FF2B5EF4-FFF2-40B4-BE49-F238E27FC236}">
                            <a16:creationId xmlns:a16="http://schemas.microsoft.com/office/drawing/2014/main" id="{DDA8EBE1-4B78-9747-95FB-1F47983DC5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19304" y="1047604"/>
                        <a:ext cx="16608972" cy="4156934"/>
                      </a:xfrm>
                      <a:prstGeom prst="roundRect">
                        <a:avLst/>
                      </a:prstGeom>
                      <a:noFill/>
                      <a:ln w="28575">
                        <a:solidFill>
                          <a:schemeClr val="tx1"/>
                        </a:solidFill>
                        <a:prstDash val="dash"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123" name="Straight Connector 122">
                        <a:extLst>
                          <a:ext uri="{FF2B5EF4-FFF2-40B4-BE49-F238E27FC236}">
                            <a16:creationId xmlns:a16="http://schemas.microsoft.com/office/drawing/2014/main" id="{A9937FF9-E080-5141-8119-F0AD583D1BC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7631200" y="5104522"/>
                        <a:ext cx="0" cy="7535111"/>
                      </a:xfrm>
                      <a:prstGeom prst="line">
                        <a:avLst/>
                      </a:prstGeom>
                      <a:ln w="28575">
                        <a:solidFill>
                          <a:schemeClr val="tx1"/>
                        </a:solidFill>
                        <a:prstDash val="dash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79" name="Rectangle 78">
                      <a:extLst>
                        <a:ext uri="{FF2B5EF4-FFF2-40B4-BE49-F238E27FC236}">
                          <a16:creationId xmlns:a16="http://schemas.microsoft.com/office/drawing/2014/main" id="{EB92C133-DA30-E147-801C-275CD80A2D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8782" y="4054009"/>
                      <a:ext cx="1281917" cy="11390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B686D474-BD59-BC4D-8CDB-B9B2A84C162E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28800425" cy="35724661"/>
                  <a:chOff x="0" y="0"/>
                  <a:chExt cx="28800425" cy="35724661"/>
                </a:xfrm>
              </p:grpSpPr>
              <p:grpSp>
                <p:nvGrpSpPr>
                  <p:cNvPr id="125" name="Group 124">
                    <a:extLst>
                      <a:ext uri="{FF2B5EF4-FFF2-40B4-BE49-F238E27FC236}">
                        <a16:creationId xmlns:a16="http://schemas.microsoft.com/office/drawing/2014/main" id="{DED4F81B-1383-474E-A086-4F2ADDB913DC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28800425" cy="4309573"/>
                    <a:chOff x="0" y="0"/>
                    <a:chExt cx="28800425" cy="4309573"/>
                  </a:xfrm>
                </p:grpSpPr>
                <p:sp>
                  <p:nvSpPr>
                    <p:cNvPr id="8" name="Rectangle 7">
                      <a:extLst>
                        <a:ext uri="{FF2B5EF4-FFF2-40B4-BE49-F238E27FC236}">
                          <a16:creationId xmlns:a16="http://schemas.microsoft.com/office/drawing/2014/main" id="{408016F4-A5D9-CD4E-B6BC-5F2D094314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0"/>
                      <a:ext cx="28800425" cy="3699917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chemeClr val="accent1">
                            <a:lumMod val="99000"/>
                          </a:schemeClr>
                        </a:gs>
                        <a:gs pos="21000">
                          <a:schemeClr val="accent5">
                            <a:lumMod val="75000"/>
                          </a:schemeClr>
                        </a:gs>
                        <a:gs pos="37000">
                          <a:schemeClr val="accent1">
                            <a:lumMod val="75000"/>
                          </a:schemeClr>
                        </a:gs>
                        <a:gs pos="100000">
                          <a:schemeClr val="accent1">
                            <a:lumMod val="91000"/>
                            <a:lumOff val="9000"/>
                          </a:schemeClr>
                        </a:gs>
                      </a:gsLst>
                      <a:path path="rect">
                        <a:fillToRect l="100000" t="100000"/>
                      </a:path>
                      <a:tileRect r="-100000" b="-100000"/>
                    </a:gradFill>
                    <a:ln>
                      <a:noFill/>
                    </a:ln>
                    <a:effectLst>
                      <a:outerShdw blurRad="165100" dist="228600" dir="5400000" algn="ctr" rotWithShape="0">
                        <a:srgbClr val="000000">
                          <a:alpha val="43137"/>
                        </a:srgb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effectLst>
                          <a:outerShdw blurRad="50800" dist="38100" dir="5400000" algn="t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11" name="Oval 10">
                      <a:extLst>
                        <a:ext uri="{FF2B5EF4-FFF2-40B4-BE49-F238E27FC236}">
                          <a16:creationId xmlns:a16="http://schemas.microsoft.com/office/drawing/2014/main" id="{932160A7-CA79-BF40-9372-D23925F3DA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790502" y="746302"/>
                      <a:ext cx="2377841" cy="2377841"/>
                    </a:xfrm>
                    <a:prstGeom prst="ellipse">
                      <a:avLst/>
                    </a:prstGeom>
                  </p:spPr>
                  <p:style>
                    <a:lnRef idx="2">
                      <a:schemeClr val="accent1"/>
                    </a:lnRef>
                    <a:fillRef idx="1">
                      <a:schemeClr val="l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pic>
                  <p:nvPicPr>
                    <p:cNvPr id="13" name="Picture 12">
                      <a:extLst>
                        <a:ext uri="{FF2B5EF4-FFF2-40B4-BE49-F238E27FC236}">
                          <a16:creationId xmlns:a16="http://schemas.microsoft.com/office/drawing/2014/main" id="{63AD33F6-69D0-8149-92D5-94C28902B58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0"/>
                    <a:stretch>
                      <a:fillRect/>
                    </a:stretch>
                  </p:blipFill>
                  <p:spPr>
                    <a:xfrm>
                      <a:off x="16921184" y="876984"/>
                      <a:ext cx="2064280" cy="206428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72" name="TextBox 71">
                      <a:extLst>
                        <a:ext uri="{FF2B5EF4-FFF2-40B4-BE49-F238E27FC236}">
                          <a16:creationId xmlns:a16="http://schemas.microsoft.com/office/drawing/2014/main" id="{4851C7C0-960D-BB44-A0C7-1F173853265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040391" y="981993"/>
                      <a:ext cx="10575231" cy="186204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1500" dirty="0">
                          <a:solidFill>
                            <a:schemeClr val="bg1"/>
                          </a:solidFill>
                          <a:latin typeface="Russo One" panose="02000503050000020004" pitchFamily="2" charset="0"/>
                        </a:rPr>
                        <a:t>CRYPTOIntel</a:t>
                      </a:r>
                    </a:p>
                  </p:txBody>
                </p:sp>
                <p:pic>
                  <p:nvPicPr>
                    <p:cNvPr id="10" name="Picture 9">
                      <a:extLst>
                        <a:ext uri="{FF2B5EF4-FFF2-40B4-BE49-F238E27FC236}">
                          <a16:creationId xmlns:a16="http://schemas.microsoft.com/office/drawing/2014/main" id="{0927A651-C658-D148-8AB4-15A1678CC5D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1"/>
                    <a:srcRect r="69248"/>
                    <a:stretch/>
                  </p:blipFill>
                  <p:spPr>
                    <a:xfrm>
                      <a:off x="1037302" y="2140947"/>
                      <a:ext cx="4355148" cy="2168626"/>
                    </a:xfrm>
                    <a:prstGeom prst="rect">
                      <a:avLst/>
                    </a:prstGeom>
                    <a:effectLst>
                      <a:outerShdw blurRad="304800" dist="2032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</p:pic>
                <p:sp>
                  <p:nvSpPr>
                    <p:cNvPr id="82" name="TextBox 81">
                      <a:extLst>
                        <a:ext uri="{FF2B5EF4-FFF2-40B4-BE49-F238E27FC236}">
                          <a16:creationId xmlns:a16="http://schemas.microsoft.com/office/drawing/2014/main" id="{E443F098-9A3C-204A-9D8A-FC83B7850AA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1267213" y="1058059"/>
                      <a:ext cx="6495909" cy="193899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4000" dirty="0">
                          <a:solidFill>
                            <a:schemeClr val="bg1"/>
                          </a:solidFill>
                          <a:latin typeface="Russo One" panose="02000503050000020004" pitchFamily="2" charset="0"/>
                        </a:rPr>
                        <a:t>Tushar Chand Kapoor</a:t>
                      </a:r>
                    </a:p>
                    <a:p>
                      <a:r>
                        <a:rPr lang="en-US" sz="4000" dirty="0">
                          <a:solidFill>
                            <a:schemeClr val="bg1"/>
                          </a:solidFill>
                          <a:latin typeface="Russo One" panose="02000503050000020004" pitchFamily="2" charset="0"/>
                        </a:rPr>
                        <a:t>Mehak Parashar</a:t>
                      </a:r>
                    </a:p>
                    <a:p>
                      <a:r>
                        <a:rPr lang="en-US" sz="4000" dirty="0">
                          <a:solidFill>
                            <a:schemeClr val="bg1"/>
                          </a:solidFill>
                          <a:latin typeface="Russo One" panose="02000503050000020004" pitchFamily="2" charset="0"/>
                        </a:rPr>
                        <a:t>Syed Ikram</a:t>
                      </a:r>
                    </a:p>
                  </p:txBody>
                </p:sp>
              </p:grpSp>
              <p:sp>
                <p:nvSpPr>
                  <p:cNvPr id="7" name="Rectangle 6">
                    <a:extLst>
                      <a:ext uri="{FF2B5EF4-FFF2-40B4-BE49-F238E27FC236}">
                        <a16:creationId xmlns:a16="http://schemas.microsoft.com/office/drawing/2014/main" id="{5FCF6672-FC71-F048-9C91-01DE4BA4427A}"/>
                      </a:ext>
                    </a:extLst>
                  </p:cNvPr>
                  <p:cNvSpPr/>
                  <p:nvPr/>
                </p:nvSpPr>
                <p:spPr>
                  <a:xfrm>
                    <a:off x="346841" y="283778"/>
                    <a:ext cx="27968028" cy="35440883"/>
                  </a:xfrm>
                  <a:prstGeom prst="rect">
                    <a:avLst/>
                  </a:prstGeom>
                  <a:noFill/>
                  <a:ln w="28575">
                    <a:solidFill>
                      <a:schemeClr val="tx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244" name="Rounded Rectangle 243">
                <a:extLst>
                  <a:ext uri="{FF2B5EF4-FFF2-40B4-BE49-F238E27FC236}">
                    <a16:creationId xmlns:a16="http://schemas.microsoft.com/office/drawing/2014/main" id="{8965ED4E-C458-7A45-835C-25A5163AF48A}"/>
                  </a:ext>
                </a:extLst>
              </p:cNvPr>
              <p:cNvSpPr/>
              <p:nvPr/>
            </p:nvSpPr>
            <p:spPr>
              <a:xfrm>
                <a:off x="1015084" y="10022636"/>
                <a:ext cx="16608972" cy="4156934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60D1F262-2884-624B-9386-E3796E43E229}"/>
                </a:ext>
              </a:extLst>
            </p:cNvPr>
            <p:cNvSpPr/>
            <p:nvPr/>
          </p:nvSpPr>
          <p:spPr>
            <a:xfrm>
              <a:off x="808010" y="7641694"/>
              <a:ext cx="16774267" cy="49069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B07F90F1-97D6-2C4A-84BC-EA4D36958A8D}"/>
              </a:ext>
            </a:extLst>
          </p:cNvPr>
          <p:cNvGrpSpPr/>
          <p:nvPr/>
        </p:nvGrpSpPr>
        <p:grpSpPr>
          <a:xfrm>
            <a:off x="347424" y="14152236"/>
            <a:ext cx="9472814" cy="1058835"/>
            <a:chOff x="835104" y="14152236"/>
            <a:chExt cx="5900576" cy="1058835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6AE6FECE-1322-9A47-BFD6-14D47174C811}"/>
                </a:ext>
              </a:extLst>
            </p:cNvPr>
            <p:cNvGrpSpPr/>
            <p:nvPr/>
          </p:nvGrpSpPr>
          <p:grpSpPr>
            <a:xfrm>
              <a:off x="835104" y="14152236"/>
              <a:ext cx="5900576" cy="1030074"/>
              <a:chOff x="1490041" y="6492578"/>
              <a:chExt cx="5900576" cy="1030074"/>
            </a:xfrm>
          </p:grpSpPr>
          <p:sp>
            <p:nvSpPr>
              <p:cNvPr id="130" name="Right Triangle 129">
                <a:extLst>
                  <a:ext uri="{FF2B5EF4-FFF2-40B4-BE49-F238E27FC236}">
                    <a16:creationId xmlns:a16="http://schemas.microsoft.com/office/drawing/2014/main" id="{BEBAF3FF-16C7-F147-8E73-F5D4BBA4E35F}"/>
                  </a:ext>
                </a:extLst>
              </p:cNvPr>
              <p:cNvSpPr/>
              <p:nvPr/>
            </p:nvSpPr>
            <p:spPr>
              <a:xfrm rot="16200000">
                <a:off x="6349437" y="6492578"/>
                <a:ext cx="1020020" cy="1020020"/>
              </a:xfrm>
              <a:prstGeom prst="rt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487990A5-25C2-8F47-B756-E716C6984857}"/>
                  </a:ext>
                </a:extLst>
              </p:cNvPr>
              <p:cNvSpPr/>
              <p:nvPr/>
            </p:nvSpPr>
            <p:spPr>
              <a:xfrm>
                <a:off x="1490041" y="6502632"/>
                <a:ext cx="5900576" cy="1020020"/>
              </a:xfrm>
              <a:prstGeom prst="rect">
                <a:avLst/>
              </a:prstGeom>
              <a:effectLst/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/>
                <a:r>
                  <a:rPr lang="en-US" sz="4800" dirty="0">
                    <a:solidFill>
                      <a:prstClr val="white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latin typeface="Arial Rounded MT Bold" panose="020F0704030504030204" pitchFamily="34" charset="77"/>
                  </a:rPr>
                  <a:t> DATA SCIENCE PIPELINE</a:t>
                </a:r>
                <a:endParaRPr lang="en-US" dirty="0">
                  <a:solidFill>
                    <a:prstClr val="white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Arial Rounded MT Bold" panose="020F0704030504030204" pitchFamily="34" charset="77"/>
                </a:endParaRPr>
              </a:p>
            </p:txBody>
          </p:sp>
        </p:grpSp>
        <p:sp>
          <p:nvSpPr>
            <p:cNvPr id="224" name="Right Triangle 223">
              <a:extLst>
                <a:ext uri="{FF2B5EF4-FFF2-40B4-BE49-F238E27FC236}">
                  <a16:creationId xmlns:a16="http://schemas.microsoft.com/office/drawing/2014/main" id="{8EC33227-B6BC-ED44-83D2-B50059E0674A}"/>
                </a:ext>
              </a:extLst>
            </p:cNvPr>
            <p:cNvSpPr/>
            <p:nvPr/>
          </p:nvSpPr>
          <p:spPr>
            <a:xfrm rot="16200000">
              <a:off x="5698118" y="14191051"/>
              <a:ext cx="1020020" cy="1020020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0" name="Picture 89">
            <a:extLst>
              <a:ext uri="{FF2B5EF4-FFF2-40B4-BE49-F238E27FC236}">
                <a16:creationId xmlns:a16="http://schemas.microsoft.com/office/drawing/2014/main" id="{85BF7213-ED10-034E-AED7-284D19A851EE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6846063" y="10344430"/>
            <a:ext cx="10396848" cy="3465616"/>
          </a:xfrm>
          <a:prstGeom prst="rect">
            <a:avLst/>
          </a:prstGeom>
        </p:spPr>
      </p:pic>
      <p:grpSp>
        <p:nvGrpSpPr>
          <p:cNvPr id="242" name="Group 241">
            <a:extLst>
              <a:ext uri="{FF2B5EF4-FFF2-40B4-BE49-F238E27FC236}">
                <a16:creationId xmlns:a16="http://schemas.microsoft.com/office/drawing/2014/main" id="{E6B3F9CF-CEA6-7B41-B1C9-FB09708F3E82}"/>
              </a:ext>
            </a:extLst>
          </p:cNvPr>
          <p:cNvGrpSpPr/>
          <p:nvPr/>
        </p:nvGrpSpPr>
        <p:grpSpPr>
          <a:xfrm>
            <a:off x="335561" y="5168906"/>
            <a:ext cx="5900576" cy="1029451"/>
            <a:chOff x="4494742" y="7473855"/>
            <a:chExt cx="5900576" cy="1029451"/>
          </a:xfrm>
        </p:grpSpPr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D8803C53-F7DD-BC4D-B7D2-12986E755807}"/>
                </a:ext>
              </a:extLst>
            </p:cNvPr>
            <p:cNvSpPr/>
            <p:nvPr/>
          </p:nvSpPr>
          <p:spPr>
            <a:xfrm>
              <a:off x="4494742" y="7483286"/>
              <a:ext cx="5900576" cy="1020020"/>
            </a:xfrm>
            <a:prstGeom prst="rect">
              <a:avLst/>
            </a:prstGeom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sz="4800" dirty="0">
                  <a:solidFill>
                    <a:prstClr val="white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Arial Rounded MT Bold" panose="020F0704030504030204" pitchFamily="34" charset="77"/>
                </a:rPr>
                <a:t>  MOTIVATION</a:t>
              </a:r>
              <a:endParaRPr lang="en-US" dirty="0"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 Rounded MT Bold" panose="020F0704030504030204" pitchFamily="34" charset="77"/>
              </a:endParaRPr>
            </a:p>
          </p:txBody>
        </p:sp>
        <p:sp>
          <p:nvSpPr>
            <p:cNvPr id="241" name="Right Triangle 240">
              <a:extLst>
                <a:ext uri="{FF2B5EF4-FFF2-40B4-BE49-F238E27FC236}">
                  <a16:creationId xmlns:a16="http://schemas.microsoft.com/office/drawing/2014/main" id="{70209B8E-F0A0-5B40-8893-492465C90F2F}"/>
                </a:ext>
              </a:extLst>
            </p:cNvPr>
            <p:cNvSpPr/>
            <p:nvPr/>
          </p:nvSpPr>
          <p:spPr>
            <a:xfrm rot="16200000">
              <a:off x="9364241" y="7473855"/>
              <a:ext cx="1020020" cy="1020020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9039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23092-ED5F-B446-8517-3533B796B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1D6FE-E964-E449-8FA6-B385020A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A21233-3121-B643-BED4-6A9CC543F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8800425" cy="3619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138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roup 184">
            <a:extLst>
              <a:ext uri="{FF2B5EF4-FFF2-40B4-BE49-F238E27FC236}">
                <a16:creationId xmlns:a16="http://schemas.microsoft.com/office/drawing/2014/main" id="{C13A5425-A2D0-3F49-BBCE-E0279B9302D9}"/>
              </a:ext>
            </a:extLst>
          </p:cNvPr>
          <p:cNvGrpSpPr/>
          <p:nvPr/>
        </p:nvGrpSpPr>
        <p:grpSpPr>
          <a:xfrm>
            <a:off x="0" y="14568826"/>
            <a:ext cx="28800425" cy="14674070"/>
            <a:chOff x="-1" y="9725893"/>
            <a:chExt cx="28800425" cy="14674070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42EE4D-2085-5B4B-9DAA-FADFC5EFD775}"/>
                </a:ext>
              </a:extLst>
            </p:cNvPr>
            <p:cNvGrpSpPr/>
            <p:nvPr/>
          </p:nvGrpSpPr>
          <p:grpSpPr>
            <a:xfrm>
              <a:off x="-1" y="9725893"/>
              <a:ext cx="28800425" cy="9482646"/>
              <a:chOff x="-1" y="9725893"/>
              <a:chExt cx="28800425" cy="9482646"/>
            </a:xfrm>
          </p:grpSpPr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1014B83C-75C1-2A42-B371-287AC61D2438}"/>
                  </a:ext>
                </a:extLst>
              </p:cNvPr>
              <p:cNvGrpSpPr/>
              <p:nvPr/>
            </p:nvGrpSpPr>
            <p:grpSpPr>
              <a:xfrm>
                <a:off x="-1" y="9725893"/>
                <a:ext cx="28800425" cy="9482646"/>
                <a:chOff x="0" y="9060874"/>
                <a:chExt cx="28800425" cy="9482646"/>
              </a:xfrm>
            </p:grpSpPr>
            <p:grpSp>
              <p:nvGrpSpPr>
                <p:cNvPr id="146" name="Group 145">
                  <a:extLst>
                    <a:ext uri="{FF2B5EF4-FFF2-40B4-BE49-F238E27FC236}">
                      <a16:creationId xmlns:a16="http://schemas.microsoft.com/office/drawing/2014/main" id="{080DCAEF-7AE5-8B4C-A88C-A997494F21A7}"/>
                    </a:ext>
                  </a:extLst>
                </p:cNvPr>
                <p:cNvGrpSpPr/>
                <p:nvPr/>
              </p:nvGrpSpPr>
              <p:grpSpPr>
                <a:xfrm>
                  <a:off x="0" y="9060874"/>
                  <a:ext cx="28800425" cy="9482646"/>
                  <a:chOff x="994364" y="7858905"/>
                  <a:chExt cx="26112767" cy="10684615"/>
                </a:xfrm>
              </p:grpSpPr>
              <p:grpSp>
                <p:nvGrpSpPr>
                  <p:cNvPr id="132" name="Group 131">
                    <a:extLst>
                      <a:ext uri="{FF2B5EF4-FFF2-40B4-BE49-F238E27FC236}">
                        <a16:creationId xmlns:a16="http://schemas.microsoft.com/office/drawing/2014/main" id="{E2DD1D4A-B05E-9747-94CC-2728B34FAC26}"/>
                      </a:ext>
                    </a:extLst>
                  </p:cNvPr>
                  <p:cNvGrpSpPr/>
                  <p:nvPr/>
                </p:nvGrpSpPr>
                <p:grpSpPr>
                  <a:xfrm>
                    <a:off x="994364" y="7858905"/>
                    <a:ext cx="26112767" cy="10684615"/>
                    <a:chOff x="855818" y="7803487"/>
                    <a:chExt cx="26112767" cy="10684615"/>
                  </a:xfrm>
                </p:grpSpPr>
                <p:grpSp>
                  <p:nvGrpSpPr>
                    <p:cNvPr id="123" name="Group 122">
                      <a:extLst>
                        <a:ext uri="{FF2B5EF4-FFF2-40B4-BE49-F238E27FC236}">
                          <a16:creationId xmlns:a16="http://schemas.microsoft.com/office/drawing/2014/main" id="{2921DDD5-8FAB-554D-B468-3F32975E7E9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55818" y="7803487"/>
                      <a:ext cx="26112767" cy="10684615"/>
                      <a:chOff x="855818" y="7803408"/>
                      <a:chExt cx="26112767" cy="10684615"/>
                    </a:xfrm>
                  </p:grpSpPr>
                  <p:pic>
                    <p:nvPicPr>
                      <p:cNvPr id="58" name="Picture 57">
                        <a:extLst>
                          <a:ext uri="{FF2B5EF4-FFF2-40B4-BE49-F238E27FC236}">
                            <a16:creationId xmlns:a16="http://schemas.microsoft.com/office/drawing/2014/main" id="{0071CE0F-1F30-104A-B52D-CCE89D55BA0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>
                        <a:duotone>
                          <a:schemeClr val="accent2">
                            <a:shade val="45000"/>
                            <a:satMod val="135000"/>
                          </a:schemeClr>
                          <a:prstClr val="white"/>
                        </a:duotone>
                        <a:alphaModFix amt="70000"/>
                      </a:blip>
                      <a:stretch>
                        <a:fillRect/>
                      </a:stretch>
                    </p:blipFill>
                    <p:spPr>
                      <a:xfrm rot="5400000">
                        <a:off x="1196835" y="10490229"/>
                        <a:ext cx="2598274" cy="3280307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66" name="Picture 65">
                        <a:extLst>
                          <a:ext uri="{FF2B5EF4-FFF2-40B4-BE49-F238E27FC236}">
                            <a16:creationId xmlns:a16="http://schemas.microsoft.com/office/drawing/2014/main" id="{286B06AC-10EC-134F-9994-80738CAEA75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86332" y="13421057"/>
                        <a:ext cx="3236716" cy="1823613"/>
                      </a:xfrm>
                      <a:prstGeom prst="rect">
                        <a:avLst/>
                      </a:prstGeom>
                    </p:spPr>
                  </p:pic>
                  <p:grpSp>
                    <p:nvGrpSpPr>
                      <p:cNvPr id="54" name="Group 53">
                        <a:extLst>
                          <a:ext uri="{FF2B5EF4-FFF2-40B4-BE49-F238E27FC236}">
                            <a16:creationId xmlns:a16="http://schemas.microsoft.com/office/drawing/2014/main" id="{F3887E27-759C-C143-BCDD-BB3F6DBD779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831839" y="7803408"/>
                        <a:ext cx="25136746" cy="10684615"/>
                        <a:chOff x="2081221" y="12003933"/>
                        <a:chExt cx="25136746" cy="10684615"/>
                      </a:xfrm>
                    </p:grpSpPr>
                    <p:grpSp>
                      <p:nvGrpSpPr>
                        <p:cNvPr id="33" name="Group 32">
                          <a:extLst>
                            <a:ext uri="{FF2B5EF4-FFF2-40B4-BE49-F238E27FC236}">
                              <a16:creationId xmlns:a16="http://schemas.microsoft.com/office/drawing/2014/main" id="{5C6A1294-05B1-DD4F-95CC-41BE53340CE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081221" y="19038812"/>
                          <a:ext cx="25136746" cy="3649736"/>
                          <a:chOff x="2010259" y="19024933"/>
                          <a:chExt cx="25136746" cy="3649736"/>
                        </a:xfrm>
                      </p:grpSpPr>
                      <p:grpSp>
                        <p:nvGrpSpPr>
                          <p:cNvPr id="30" name="Group 29">
                            <a:extLst>
                              <a:ext uri="{FF2B5EF4-FFF2-40B4-BE49-F238E27FC236}">
                                <a16:creationId xmlns:a16="http://schemas.microsoft.com/office/drawing/2014/main" id="{06DA9D83-1035-DE46-AAED-A6AB736F350D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2010259" y="19024933"/>
                            <a:ext cx="25136746" cy="3649736"/>
                            <a:chOff x="1987003" y="19044853"/>
                            <a:chExt cx="25136746" cy="3649736"/>
                          </a:xfrm>
                        </p:grpSpPr>
                        <p:sp>
                          <p:nvSpPr>
                            <p:cNvPr id="9" name="Rectangle 8">
                              <a:extLst>
                                <a:ext uri="{FF2B5EF4-FFF2-40B4-BE49-F238E27FC236}">
                                  <a16:creationId xmlns:a16="http://schemas.microsoft.com/office/drawing/2014/main" id="{EECFF73E-5A3E-2449-AD09-3B988B10AE2E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2045367" y="19296997"/>
                              <a:ext cx="24864677" cy="3397592"/>
                            </a:xfrm>
                            <a:prstGeom prst="rect">
                              <a:avLst/>
                            </a:prstGeom>
                            <a:effectLst/>
                          </p:spPr>
                          <p:style>
                            <a:lnRef idx="0">
                              <a:schemeClr val="accent6"/>
                            </a:lnRef>
                            <a:fillRef idx="3">
                              <a:schemeClr val="accent6"/>
                            </a:fillRef>
                            <a:effectRef idx="3">
                              <a:schemeClr val="accent6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  <p:sp>
                          <p:nvSpPr>
                            <p:cNvPr id="14" name="Right Triangle 13">
                              <a:extLst>
                                <a:ext uri="{FF2B5EF4-FFF2-40B4-BE49-F238E27FC236}">
                                  <a16:creationId xmlns:a16="http://schemas.microsoft.com/office/drawing/2014/main" id="{5214D02B-686C-584C-BCDB-79BDB053B181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16200000">
                              <a:off x="26151135" y="21927192"/>
                              <a:ext cx="789869" cy="738859"/>
                            </a:xfrm>
                            <a:prstGeom prst="rtTriangle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bg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  <p:sp>
                          <p:nvSpPr>
                            <p:cNvPr id="21" name="Right Triangle 20">
                              <a:extLst>
                                <a:ext uri="{FF2B5EF4-FFF2-40B4-BE49-F238E27FC236}">
                                  <a16:creationId xmlns:a16="http://schemas.microsoft.com/office/drawing/2014/main" id="{63EF3EE6-C365-1D43-BF66-1F4B82D2AEC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5400000">
                              <a:off x="1968687" y="19276782"/>
                              <a:ext cx="789869" cy="738859"/>
                            </a:xfrm>
                            <a:prstGeom prst="rtTriangle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bg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  <p:cxnSp>
                          <p:nvCxnSpPr>
                            <p:cNvPr id="17" name="Straight Connector 16">
                              <a:extLst>
                                <a:ext uri="{FF2B5EF4-FFF2-40B4-BE49-F238E27FC236}">
                                  <a16:creationId xmlns:a16="http://schemas.microsoft.com/office/drawing/2014/main" id="{D36D4264-F23E-D243-96BF-4B3E77ED140C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 flipV="1">
                              <a:off x="26108526" y="19044853"/>
                              <a:ext cx="1015223" cy="975695"/>
                            </a:xfrm>
                            <a:prstGeom prst="line">
                              <a:avLst/>
                            </a:prstGeom>
                            <a:ln w="76200">
                              <a:solidFill>
                                <a:schemeClr val="bg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24" name="Straight Connector 23">
                              <a:extLst>
                                <a:ext uri="{FF2B5EF4-FFF2-40B4-BE49-F238E27FC236}">
                                  <a16:creationId xmlns:a16="http://schemas.microsoft.com/office/drawing/2014/main" id="{DD58DF02-AF36-AC40-AB8C-A18A20DE297F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1987003" y="20020546"/>
                              <a:ext cx="24131272" cy="0"/>
                            </a:xfrm>
                            <a:prstGeom prst="line">
                              <a:avLst/>
                            </a:prstGeom>
                            <a:ln w="76200">
                              <a:solidFill>
                                <a:schemeClr val="bg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28" name="Straight Connector 27">
                              <a:extLst>
                                <a:ext uri="{FF2B5EF4-FFF2-40B4-BE49-F238E27FC236}">
                                  <a16:creationId xmlns:a16="http://schemas.microsoft.com/office/drawing/2014/main" id="{EE8B2417-73A0-0D47-B5E1-F1A0B6A1D5D4}"/>
                                </a:ext>
                              </a:extLst>
                            </p:cNvPr>
                            <p:cNvCxnSpPr>
                              <a:cxnSpLocks/>
                              <a:stCxn id="14" idx="0"/>
                            </p:cNvCxnSpPr>
                            <p:nvPr/>
                          </p:nvCxnSpPr>
                          <p:spPr>
                            <a:xfrm flipH="1" flipV="1">
                              <a:off x="26118683" y="20020546"/>
                              <a:ext cx="57957" cy="2671010"/>
                            </a:xfrm>
                            <a:prstGeom prst="line">
                              <a:avLst/>
                            </a:prstGeom>
                            <a:ln w="76200">
                              <a:solidFill>
                                <a:schemeClr val="bg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</p:grpSp>
                      <p:cxnSp>
                        <p:nvCxnSpPr>
                          <p:cNvPr id="32" name="Straight Connector 31">
                            <a:extLst>
                              <a:ext uri="{FF2B5EF4-FFF2-40B4-BE49-F238E27FC236}">
                                <a16:creationId xmlns:a16="http://schemas.microsoft.com/office/drawing/2014/main" id="{3C9FAF42-7395-0F47-8D37-D660B38A5C22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4259766" y="19626146"/>
                            <a:ext cx="19759961" cy="0"/>
                          </a:xfrm>
                          <a:prstGeom prst="line">
                            <a:avLst/>
                          </a:prstGeom>
                          <a:ln w="149225">
                            <a:gradFill flip="none" rotWithShape="1">
                              <a:gsLst>
                                <a:gs pos="0">
                                  <a:srgbClr val="0C4088"/>
                                </a:gs>
                                <a:gs pos="36000">
                                  <a:srgbClr val="005CAB"/>
                                </a:gs>
                                <a:gs pos="100000">
                                  <a:srgbClr val="00719D"/>
                                </a:gs>
                              </a:gsLst>
                              <a:lin ang="2700000" scaled="1"/>
                              <a:tileRect/>
                            </a:gradFill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</p:grpSp>
                    <p:grpSp>
                      <p:nvGrpSpPr>
                        <p:cNvPr id="37" name="Group 36">
                          <a:extLst>
                            <a:ext uri="{FF2B5EF4-FFF2-40B4-BE49-F238E27FC236}">
                              <a16:creationId xmlns:a16="http://schemas.microsoft.com/office/drawing/2014/main" id="{7C56776B-BC8D-EF45-8978-BF11E30F783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840340" y="12003933"/>
                          <a:ext cx="20627965" cy="1248616"/>
                          <a:chOff x="3840340" y="12003933"/>
                          <a:chExt cx="20627965" cy="1248616"/>
                        </a:xfrm>
                      </p:grpSpPr>
                      <p:grpSp>
                        <p:nvGrpSpPr>
                          <p:cNvPr id="34" name="Group 33">
                            <a:extLst>
                              <a:ext uri="{FF2B5EF4-FFF2-40B4-BE49-F238E27FC236}">
                                <a16:creationId xmlns:a16="http://schemas.microsoft.com/office/drawing/2014/main" id="{DA67400E-24ED-6549-A6F9-5E9BF9DFC49D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3840340" y="12003933"/>
                            <a:ext cx="20627965" cy="1248616"/>
                            <a:chOff x="3840340" y="12003933"/>
                            <a:chExt cx="20627965" cy="1248616"/>
                          </a:xfrm>
                        </p:grpSpPr>
                        <p:sp>
                          <p:nvSpPr>
                            <p:cNvPr id="6" name="Trapezoid 5">
                              <a:extLst>
                                <a:ext uri="{FF2B5EF4-FFF2-40B4-BE49-F238E27FC236}">
                                  <a16:creationId xmlns:a16="http://schemas.microsoft.com/office/drawing/2014/main" id="{9BCAC396-80BA-E645-96F8-77847C697C11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3840340" y="12003933"/>
                              <a:ext cx="6782263" cy="1248616"/>
                            </a:xfrm>
                            <a:prstGeom prst="trapezoid">
                              <a:avLst>
                                <a:gd name="adj" fmla="val 56250"/>
                              </a:avLst>
                            </a:prstGeom>
                            <a:solidFill>
                              <a:srgbClr val="0C4088"/>
                            </a:solidFill>
                            <a:ln>
                              <a:noFill/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sz="4600" b="1" dirty="0">
                                  <a:latin typeface="Arial Rounded MT Bold" panose="020F0704030504030204" pitchFamily="34" charset="77"/>
                                </a:rPr>
                                <a:t>Data Collection</a:t>
                              </a:r>
                            </a:p>
                          </p:txBody>
                        </p:sp>
                        <p:sp>
                          <p:nvSpPr>
                            <p:cNvPr id="7" name="Trapezoid 6">
                              <a:extLst>
                                <a:ext uri="{FF2B5EF4-FFF2-40B4-BE49-F238E27FC236}">
                                  <a16:creationId xmlns:a16="http://schemas.microsoft.com/office/drawing/2014/main" id="{190A14CA-FA6D-5740-BAF7-63D5EBB2230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783464" y="12003933"/>
                              <a:ext cx="6782263" cy="1248616"/>
                            </a:xfrm>
                            <a:prstGeom prst="trapezoid">
                              <a:avLst>
                                <a:gd name="adj" fmla="val 56250"/>
                              </a:avLst>
                            </a:prstGeom>
                            <a:solidFill>
                              <a:srgbClr val="005CAB"/>
                            </a:solidFill>
                            <a:ln>
                              <a:noFill/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lvl="0" algn="ctr"/>
                              <a:r>
                                <a:rPr lang="en-US" sz="4400" b="1" dirty="0">
                                  <a:solidFill>
                                    <a:prstClr val="white"/>
                                  </a:solidFill>
                                  <a:latin typeface="Arial Rounded MT Bold" panose="020F0704030504030204" pitchFamily="34" charset="77"/>
                                </a:rPr>
                                <a:t>Analysis &amp; Visualization</a:t>
                              </a:r>
                            </a:p>
                          </p:txBody>
                        </p:sp>
                        <p:sp>
                          <p:nvSpPr>
                            <p:cNvPr id="8" name="Trapezoid 7">
                              <a:extLst>
                                <a:ext uri="{FF2B5EF4-FFF2-40B4-BE49-F238E27FC236}">
                                  <a16:creationId xmlns:a16="http://schemas.microsoft.com/office/drawing/2014/main" id="{F9931744-5464-F745-8776-6AE8EE621407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7686042" y="12003933"/>
                              <a:ext cx="6782263" cy="1248616"/>
                            </a:xfrm>
                            <a:prstGeom prst="trapezoid">
                              <a:avLst>
                                <a:gd name="adj" fmla="val 56250"/>
                              </a:avLst>
                            </a:prstGeom>
                            <a:solidFill>
                              <a:srgbClr val="00719D"/>
                            </a:solidFill>
                            <a:ln>
                              <a:noFill/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lvl="0" algn="ctr"/>
                              <a:r>
                                <a:rPr lang="en-US" sz="4600" b="1" dirty="0">
                                  <a:solidFill>
                                    <a:prstClr val="white"/>
                                  </a:solidFill>
                                  <a:latin typeface="Arial Rounded MT Bold" panose="020F0704030504030204" pitchFamily="34" charset="77"/>
                                </a:rPr>
                                <a:t>Machine Learning</a:t>
                              </a:r>
                            </a:p>
                          </p:txBody>
                        </p:sp>
                      </p:grpSp>
                      <p:cxnSp>
                        <p:nvCxnSpPr>
                          <p:cNvPr id="35" name="Straight Connector 34">
                            <a:extLst>
                              <a:ext uri="{FF2B5EF4-FFF2-40B4-BE49-F238E27FC236}">
                                <a16:creationId xmlns:a16="http://schemas.microsoft.com/office/drawing/2014/main" id="{4C0203EA-E081-5D4C-9CA7-D3BCBBFB09CE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>
                            <a:off x="3840340" y="13197131"/>
                            <a:ext cx="20540601" cy="0"/>
                          </a:xfrm>
                          <a:prstGeom prst="line">
                            <a:avLst/>
                          </a:prstGeom>
                          <a:ln w="149225">
                            <a:gradFill flip="none" rotWithShape="1">
                              <a:gsLst>
                                <a:gs pos="0">
                                  <a:srgbClr val="0C4088"/>
                                </a:gs>
                                <a:gs pos="36000">
                                  <a:srgbClr val="005CAB"/>
                                </a:gs>
                                <a:gs pos="100000">
                                  <a:srgbClr val="00719D"/>
                                </a:gs>
                              </a:gsLst>
                              <a:lin ang="2700000" scaled="1"/>
                              <a:tileRect/>
                            </a:gradFill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</p:grpSp>
                    <p:sp>
                      <p:nvSpPr>
                        <p:cNvPr id="38" name="Oval 37">
                          <a:extLst>
                            <a:ext uri="{FF2B5EF4-FFF2-40B4-BE49-F238E27FC236}">
                              <a16:creationId xmlns:a16="http://schemas.microsoft.com/office/drawing/2014/main" id="{C5F905A5-2F0D-B948-8443-773E87E1494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636875" y="13179600"/>
                          <a:ext cx="3565218" cy="6427426"/>
                        </a:xfrm>
                        <a:prstGeom prst="ellipse">
                          <a:avLst/>
                        </a:prstGeom>
                        <a:noFill/>
                        <a:ln w="203200">
                          <a:solidFill>
                            <a:srgbClr val="0C4088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0" name="Rectangle 39">
                          <a:extLst>
                            <a:ext uri="{FF2B5EF4-FFF2-40B4-BE49-F238E27FC236}">
                              <a16:creationId xmlns:a16="http://schemas.microsoft.com/office/drawing/2014/main" id="{FBF63707-4437-814D-9388-3E1BC6EB4F3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620077" y="13308975"/>
                          <a:ext cx="2200275" cy="5948981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9" name="Oval 38">
                          <a:extLst>
                            <a:ext uri="{FF2B5EF4-FFF2-40B4-BE49-F238E27FC236}">
                              <a16:creationId xmlns:a16="http://schemas.microsoft.com/office/drawing/2014/main" id="{F61BD364-CBDE-E443-A628-31B1F6B9CD5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636875" y="13179600"/>
                          <a:ext cx="3565218" cy="6427426"/>
                        </a:xfrm>
                        <a:prstGeom prst="ellipse">
                          <a:avLst/>
                        </a:prstGeom>
                        <a:noFill/>
                        <a:ln w="203200">
                          <a:solidFill>
                            <a:srgbClr val="0C4088"/>
                          </a:solidFill>
                          <a:prstDash val="sysDash"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1" name="Oval 40">
                          <a:extLst>
                            <a:ext uri="{FF2B5EF4-FFF2-40B4-BE49-F238E27FC236}">
                              <a16:creationId xmlns:a16="http://schemas.microsoft.com/office/drawing/2014/main" id="{36652D11-9454-A643-A1B0-D10A0FC9C4A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40587" y="13179600"/>
                          <a:ext cx="3565218" cy="6427426"/>
                        </a:xfrm>
                        <a:prstGeom prst="ellipse">
                          <a:avLst/>
                        </a:prstGeom>
                        <a:solidFill>
                          <a:schemeClr val="bg1"/>
                        </a:solidFill>
                        <a:ln w="203200">
                          <a:solidFill>
                            <a:srgbClr val="005CAB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2" name="Rectangle 41">
                          <a:extLst>
                            <a:ext uri="{FF2B5EF4-FFF2-40B4-BE49-F238E27FC236}">
                              <a16:creationId xmlns:a16="http://schemas.microsoft.com/office/drawing/2014/main" id="{324C7192-5AE9-D744-958A-BF50A5F31C6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1023789" y="13370597"/>
                          <a:ext cx="2200275" cy="5887359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3" name="Oval 42">
                          <a:extLst>
                            <a:ext uri="{FF2B5EF4-FFF2-40B4-BE49-F238E27FC236}">
                              <a16:creationId xmlns:a16="http://schemas.microsoft.com/office/drawing/2014/main" id="{E1B7845E-49FA-E444-9132-4644E56B28D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15774" y="13179600"/>
                          <a:ext cx="3565218" cy="6427426"/>
                        </a:xfrm>
                        <a:prstGeom prst="ellipse">
                          <a:avLst/>
                        </a:prstGeom>
                        <a:noFill/>
                        <a:ln w="203200">
                          <a:solidFill>
                            <a:srgbClr val="005CAB"/>
                          </a:solidFill>
                          <a:prstDash val="sysDash"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" name="Oval 43">
                          <a:extLst>
                            <a:ext uri="{FF2B5EF4-FFF2-40B4-BE49-F238E27FC236}">
                              <a16:creationId xmlns:a16="http://schemas.microsoft.com/office/drawing/2014/main" id="{E756F8A4-79E8-F34C-A888-64B1E6176E2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940126" y="13200581"/>
                          <a:ext cx="3565218" cy="6427426"/>
                        </a:xfrm>
                        <a:prstGeom prst="ellipse">
                          <a:avLst/>
                        </a:prstGeom>
                        <a:solidFill>
                          <a:schemeClr val="bg1"/>
                        </a:solidFill>
                        <a:ln w="203200">
                          <a:solidFill>
                            <a:srgbClr val="00749A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5" name="Rectangle 44">
                          <a:extLst>
                            <a:ext uri="{FF2B5EF4-FFF2-40B4-BE49-F238E27FC236}">
                              <a16:creationId xmlns:a16="http://schemas.microsoft.com/office/drawing/2014/main" id="{8D3E69F8-64E6-3D44-865C-FBE4B27EB5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923328" y="13370597"/>
                          <a:ext cx="2200275" cy="5887359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6" name="Oval 45">
                          <a:extLst>
                            <a:ext uri="{FF2B5EF4-FFF2-40B4-BE49-F238E27FC236}">
                              <a16:creationId xmlns:a16="http://schemas.microsoft.com/office/drawing/2014/main" id="{99BEB155-90D4-CB48-A828-5A4E70B675A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945153" y="13200581"/>
                          <a:ext cx="3565218" cy="6427426"/>
                        </a:xfrm>
                        <a:prstGeom prst="ellipse">
                          <a:avLst/>
                        </a:prstGeom>
                        <a:noFill/>
                        <a:ln w="203200">
                          <a:solidFill>
                            <a:srgbClr val="00749A"/>
                          </a:solidFill>
                          <a:prstDash val="sysDash"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7" name="Oval 46">
                          <a:extLst>
                            <a:ext uri="{FF2B5EF4-FFF2-40B4-BE49-F238E27FC236}">
                              <a16:creationId xmlns:a16="http://schemas.microsoft.com/office/drawing/2014/main" id="{EFBBBF8D-48A6-CE4E-890F-E3DF25A0858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2555482" y="13204270"/>
                          <a:ext cx="3565218" cy="6427426"/>
                        </a:xfrm>
                        <a:prstGeom prst="ellipse">
                          <a:avLst/>
                        </a:prstGeom>
                        <a:solidFill>
                          <a:schemeClr val="bg1"/>
                        </a:solidFill>
                        <a:ln w="203200">
                          <a:solidFill>
                            <a:srgbClr val="00719D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8" name="Rectangle 47">
                          <a:extLst>
                            <a:ext uri="{FF2B5EF4-FFF2-40B4-BE49-F238E27FC236}">
                              <a16:creationId xmlns:a16="http://schemas.microsoft.com/office/drawing/2014/main" id="{FC041888-AB8C-4340-A149-100A04CA0BE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4538684" y="13211311"/>
                          <a:ext cx="2200275" cy="6046645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" name="Oval 48">
                          <a:extLst>
                            <a:ext uri="{FF2B5EF4-FFF2-40B4-BE49-F238E27FC236}">
                              <a16:creationId xmlns:a16="http://schemas.microsoft.com/office/drawing/2014/main" id="{DD5AEBA7-0BB9-2944-8153-C58280A7A24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2555482" y="13204270"/>
                          <a:ext cx="3565218" cy="6427426"/>
                        </a:xfrm>
                        <a:prstGeom prst="ellipse">
                          <a:avLst/>
                        </a:prstGeom>
                        <a:noFill/>
                        <a:ln w="203200">
                          <a:solidFill>
                            <a:srgbClr val="00719D"/>
                          </a:solidFill>
                          <a:prstDash val="sysDash"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grpSp>
                    <p:nvGrpSpPr>
                      <p:cNvPr id="63" name="Group 62">
                        <a:extLst>
                          <a:ext uri="{FF2B5EF4-FFF2-40B4-BE49-F238E27FC236}">
                            <a16:creationId xmlns:a16="http://schemas.microsoft.com/office/drawing/2014/main" id="{1ADCA1AB-5BB4-874E-936E-CBA067F3BEA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470198" y="9560771"/>
                        <a:ext cx="2200275" cy="2193494"/>
                        <a:chOff x="5365147" y="14704515"/>
                        <a:chExt cx="6733839" cy="6733839"/>
                      </a:xfrm>
                    </p:grpSpPr>
                    <p:pic>
                      <p:nvPicPr>
                        <p:cNvPr id="62" name="Picture 61">
                          <a:extLst>
                            <a:ext uri="{FF2B5EF4-FFF2-40B4-BE49-F238E27FC236}">
                              <a16:creationId xmlns:a16="http://schemas.microsoft.com/office/drawing/2014/main" id="{73080958-FDBD-1E46-9C35-986CCEFF9947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5365147" y="14704515"/>
                          <a:ext cx="6733839" cy="6733839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61" name="Picture 60">
                          <a:extLst>
                            <a:ext uri="{FF2B5EF4-FFF2-40B4-BE49-F238E27FC236}">
                              <a16:creationId xmlns:a16="http://schemas.microsoft.com/office/drawing/2014/main" id="{AB6BA8C5-AC62-4C40-A9A9-2E6EED70B286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7205649" y="14918221"/>
                          <a:ext cx="2959394" cy="1983720"/>
                        </a:xfrm>
                        <a:prstGeom prst="rect">
                          <a:avLst/>
                        </a:prstGeom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</p:spPr>
                    </p:pic>
                  </p:grpSp>
                  <p:pic>
                    <p:nvPicPr>
                      <p:cNvPr id="67" name="Picture 66">
                        <a:extLst>
                          <a:ext uri="{FF2B5EF4-FFF2-40B4-BE49-F238E27FC236}">
                            <a16:creationId xmlns:a16="http://schemas.microsoft.com/office/drawing/2014/main" id="{1F50B36A-A4EC-DA4C-A67B-BCBDEC8EA4D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624627" y="11977984"/>
                        <a:ext cx="2918171" cy="1692539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68" name="Picture 67">
                        <a:extLst>
                          <a:ext uri="{FF2B5EF4-FFF2-40B4-BE49-F238E27FC236}">
                            <a16:creationId xmlns:a16="http://schemas.microsoft.com/office/drawing/2014/main" id="{072E1EFC-964F-2144-9A21-B78A3F742F6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44852" y="9187776"/>
                        <a:ext cx="2160465" cy="836308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69" name="Picture 68">
                        <a:extLst>
                          <a:ext uri="{FF2B5EF4-FFF2-40B4-BE49-F238E27FC236}">
                            <a16:creationId xmlns:a16="http://schemas.microsoft.com/office/drawing/2014/main" id="{16B48731-B996-2A49-B2BE-A36BF511C75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839590" y="11881987"/>
                        <a:ext cx="2554013" cy="2376006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70" name="Horizontal Scroll 69">
                        <a:extLst>
                          <a:ext uri="{FF2B5EF4-FFF2-40B4-BE49-F238E27FC236}">
                            <a16:creationId xmlns:a16="http://schemas.microsoft.com/office/drawing/2014/main" id="{9238F375-4262-EF4F-85A8-EEB1FB7CBA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47592" y="9874687"/>
                        <a:ext cx="2322857" cy="1343133"/>
                      </a:xfrm>
                      <a:prstGeom prst="horizontalScroll">
                        <a:avLst/>
                      </a:prstGeom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  <a:p>
                        <a:pPr algn="ctr"/>
                        <a:r>
                          <a:rPr lang="en-US" sz="2400" dirty="0">
                            <a:solidFill>
                              <a:schemeClr val="tx1"/>
                            </a:solidFill>
                          </a:rPr>
                          <a:t>Live streaming</a:t>
                        </a:r>
                      </a:p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71" name="Rectangle 70">
                        <a:extLst>
                          <a:ext uri="{FF2B5EF4-FFF2-40B4-BE49-F238E27FC236}">
                            <a16:creationId xmlns:a16="http://schemas.microsoft.com/office/drawing/2014/main" id="{536B3792-F264-A942-9E2F-A7A22A4051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770279" y="13069990"/>
                        <a:ext cx="1208456" cy="69904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91" name="Straight Connector 90">
                        <a:extLst>
                          <a:ext uri="{FF2B5EF4-FFF2-40B4-BE49-F238E27FC236}">
                            <a16:creationId xmlns:a16="http://schemas.microsoft.com/office/drawing/2014/main" id="{9CA24597-6F24-734C-853C-3CA024F1471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083712" y="11527384"/>
                        <a:ext cx="0" cy="686385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3">
                        <a:schemeClr val="accent3"/>
                      </a:lnRef>
                      <a:fillRef idx="0">
                        <a:schemeClr val="accent3"/>
                      </a:fillRef>
                      <a:effectRef idx="2">
                        <a:schemeClr val="accent3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2" name="Straight Connector 91">
                        <a:extLst>
                          <a:ext uri="{FF2B5EF4-FFF2-40B4-BE49-F238E27FC236}">
                            <a16:creationId xmlns:a16="http://schemas.microsoft.com/office/drawing/2014/main" id="{2786A91F-8764-9748-84DF-3C37E95719E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625085" y="9971832"/>
                        <a:ext cx="7860" cy="1579421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3">
                        <a:schemeClr val="accent3"/>
                      </a:lnRef>
                      <a:fillRef idx="0">
                        <a:schemeClr val="accent3"/>
                      </a:fillRef>
                      <a:effectRef idx="2">
                        <a:schemeClr val="accent3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01" name="Straight Connector 100">
                        <a:extLst>
                          <a:ext uri="{FF2B5EF4-FFF2-40B4-BE49-F238E27FC236}">
                            <a16:creationId xmlns:a16="http://schemas.microsoft.com/office/drawing/2014/main" id="{84DC4F16-38BD-AE48-9247-C2BA5BF969C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45789" y="12395278"/>
                        <a:ext cx="0" cy="1320044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3">
                        <a:schemeClr val="accent3"/>
                      </a:lnRef>
                      <a:fillRef idx="0">
                        <a:schemeClr val="accent3"/>
                      </a:fillRef>
                      <a:effectRef idx="2">
                        <a:schemeClr val="accent3"/>
                      </a:effectRef>
                      <a:fontRef idx="minor">
                        <a:schemeClr val="tx1"/>
                      </a:fontRef>
                    </p:style>
                  </p:cxnSp>
                  <p:pic>
                    <p:nvPicPr>
                      <p:cNvPr id="65" name="Picture 64">
                        <a:extLst>
                          <a:ext uri="{FF2B5EF4-FFF2-40B4-BE49-F238E27FC236}">
                            <a16:creationId xmlns:a16="http://schemas.microsoft.com/office/drawing/2014/main" id="{0C1CA544-D52C-B94C-BCBC-CC4A0CFBAFE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0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1">
                                <a14:imgEffect>
                                  <a14:backgroundRemoval t="1077" b="99077" l="2417" r="97167">
                                    <a14:foregroundMark x1="9333" y1="17179" x2="9333" y2="17179"/>
                                    <a14:foregroundMark x1="8417" y1="17179" x2="8417" y2="17179"/>
                                    <a14:foregroundMark x1="5708" y1="8667" x2="5708" y2="8667"/>
                                    <a14:foregroundMark x1="6583" y1="5795" x2="6583" y2="5795"/>
                                    <a14:foregroundMark x1="71875" y1="5333" x2="71875" y2="5333"/>
                                    <a14:foregroundMark x1="70417" y1="1077" x2="70417" y2="1077"/>
                                    <a14:foregroundMark x1="93500" y1="18308" x2="93500" y2="18308"/>
                                    <a14:foregroundMark x1="97167" y1="14718" x2="97167" y2="14718"/>
                                    <a14:foregroundMark x1="4417" y1="16769" x2="4417" y2="16769"/>
                                    <a14:foregroundMark x1="29708" y1="93487" x2="29708" y2="93487"/>
                                    <a14:foregroundMark x1="30250" y1="99077" x2="30250" y2="99077"/>
                                    <a14:foregroundMark x1="2417" y1="89897" x2="2417" y2="89897"/>
                                  </a14:backgroundRemoval>
                                </a14:imgEffect>
                              </a14:imgLayer>
                            </a14:imgProps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7288868" y="9829045"/>
                        <a:ext cx="1706582" cy="1386597"/>
                      </a:xfrm>
                      <a:prstGeom prst="rect">
                        <a:avLst/>
                      </a:prstGeom>
                    </p:spPr>
                  </p:pic>
                  <p:cxnSp>
                    <p:nvCxnSpPr>
                      <p:cNvPr id="103" name="Straight Connector 102">
                        <a:extLst>
                          <a:ext uri="{FF2B5EF4-FFF2-40B4-BE49-F238E27FC236}">
                            <a16:creationId xmlns:a16="http://schemas.microsoft.com/office/drawing/2014/main" id="{EBF8903F-64F5-7142-9FF9-3CC74619834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789245" y="11215642"/>
                        <a:ext cx="0" cy="349069"/>
                      </a:xfrm>
                      <a:prstGeom prst="line">
                        <a:avLst/>
                      </a:prstGeom>
                      <a:ln w="76200"/>
                    </p:spPr>
                    <p:style>
                      <a:lnRef idx="3">
                        <a:schemeClr val="accent3"/>
                      </a:lnRef>
                      <a:fillRef idx="0">
                        <a:schemeClr val="accent3"/>
                      </a:fillRef>
                      <a:effectRef idx="2">
                        <a:schemeClr val="accent3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09" name="Rectangle 108">
                        <a:extLst>
                          <a:ext uri="{FF2B5EF4-FFF2-40B4-BE49-F238E27FC236}">
                            <a16:creationId xmlns:a16="http://schemas.microsoft.com/office/drawing/2014/main" id="{788F886A-D1D8-174A-9D0A-3DE5E07DF8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028400" y="11912600"/>
                        <a:ext cx="190523" cy="45719"/>
                      </a:xfrm>
                      <a:prstGeom prst="rect">
                        <a:avLst/>
                      </a:prstGeom>
                      <a:ln/>
                    </p:spPr>
                    <p:style>
                      <a:lnRef idx="2">
                        <a:schemeClr val="dk1">
                          <a:shade val="50000"/>
                        </a:schemeClr>
                      </a:lnRef>
                      <a:fillRef idx="1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grpSp>
                    <p:nvGrpSpPr>
                      <p:cNvPr id="117" name="Group 116">
                        <a:extLst>
                          <a:ext uri="{FF2B5EF4-FFF2-40B4-BE49-F238E27FC236}">
                            <a16:creationId xmlns:a16="http://schemas.microsoft.com/office/drawing/2014/main" id="{47F80435-9FCE-0C4F-BE07-E6475FEA6EC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2371994" y="10111108"/>
                        <a:ext cx="3519129" cy="4635680"/>
                        <a:chOff x="22371994" y="10111108"/>
                        <a:chExt cx="3519129" cy="4635680"/>
                      </a:xfrm>
                    </p:grpSpPr>
                    <p:pic>
                      <p:nvPicPr>
                        <p:cNvPr id="107" name="Picture 106">
                          <a:extLst>
                            <a:ext uri="{FF2B5EF4-FFF2-40B4-BE49-F238E27FC236}">
                              <a16:creationId xmlns:a16="http://schemas.microsoft.com/office/drawing/2014/main" id="{888E4400-5AAD-F844-BB50-DDB384E6D60C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22371994" y="10111108"/>
                          <a:ext cx="3519129" cy="2111477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11" name="Picture 110">
                          <a:extLst>
                            <a:ext uri="{FF2B5EF4-FFF2-40B4-BE49-F238E27FC236}">
                              <a16:creationId xmlns:a16="http://schemas.microsoft.com/office/drawing/2014/main" id="{79459609-9353-8245-9AD9-C982B19123EA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22694912" y="12460790"/>
                          <a:ext cx="2857498" cy="2285998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14" name="Picture 113">
                          <a:extLst>
                            <a:ext uri="{FF2B5EF4-FFF2-40B4-BE49-F238E27FC236}">
                              <a16:creationId xmlns:a16="http://schemas.microsoft.com/office/drawing/2014/main" id="{4037B31E-14F7-C042-B8B4-B6DA3FF3BB6C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22930483" y="10413836"/>
                          <a:ext cx="2391812" cy="1438077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16" name="Picture 115">
                          <a:extLst>
                            <a:ext uri="{FF2B5EF4-FFF2-40B4-BE49-F238E27FC236}">
                              <a16:creationId xmlns:a16="http://schemas.microsoft.com/office/drawing/2014/main" id="{05D57CAB-D306-E94A-860D-4D3E47816726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23412650" y="12630064"/>
                          <a:ext cx="1426168" cy="1913629"/>
                        </a:xfrm>
                        <a:prstGeom prst="rect">
                          <a:avLst/>
                        </a:prstGeom>
                      </p:spPr>
                    </p:pic>
                  </p:grpSp>
                  <p:cxnSp>
                    <p:nvCxnSpPr>
                      <p:cNvPr id="119" name="Straight Connector 118">
                        <a:extLst>
                          <a:ext uri="{FF2B5EF4-FFF2-40B4-BE49-F238E27FC236}">
                            <a16:creationId xmlns:a16="http://schemas.microsoft.com/office/drawing/2014/main" id="{0D59B3AC-5894-E84A-AAD4-CBB87E9B6DD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7478380" y="8982471"/>
                        <a:ext cx="6610329" cy="3689"/>
                      </a:xfrm>
                      <a:prstGeom prst="line">
                        <a:avLst/>
                      </a:prstGeom>
                      <a:ln w="127000">
                        <a:solidFill>
                          <a:srgbClr val="00719D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2" name="Straight Connector 121">
                        <a:extLst>
                          <a:ext uri="{FF2B5EF4-FFF2-40B4-BE49-F238E27FC236}">
                            <a16:creationId xmlns:a16="http://schemas.microsoft.com/office/drawing/2014/main" id="{AAB5F02B-5ADE-D241-92C6-AAADCC09719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7623281" y="15394072"/>
                        <a:ext cx="6610329" cy="3689"/>
                      </a:xfrm>
                      <a:prstGeom prst="line">
                        <a:avLst/>
                      </a:prstGeom>
                      <a:ln w="127000">
                        <a:solidFill>
                          <a:srgbClr val="00719D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pic>
                  <p:nvPicPr>
                    <p:cNvPr id="125" name="Picture 124">
                      <a:extLst>
                        <a:ext uri="{FF2B5EF4-FFF2-40B4-BE49-F238E27FC236}">
                          <a16:creationId xmlns:a16="http://schemas.microsoft.com/office/drawing/2014/main" id="{4A0F0ED6-A59A-2141-B3E0-1462757310E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6"/>
                    <a:stretch>
                      <a:fillRect/>
                    </a:stretch>
                  </p:blipFill>
                  <p:spPr>
                    <a:xfrm>
                      <a:off x="19506760" y="12492826"/>
                      <a:ext cx="1205159" cy="1446055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128" name="Group 127">
                      <a:extLst>
                        <a:ext uri="{FF2B5EF4-FFF2-40B4-BE49-F238E27FC236}">
                          <a16:creationId xmlns:a16="http://schemas.microsoft.com/office/drawing/2014/main" id="{D5CF8AD2-CFFB-4E48-AD58-248355F6150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9323526" y="9300327"/>
                      <a:ext cx="2920035" cy="1504091"/>
                      <a:chOff x="11874544" y="19692488"/>
                      <a:chExt cx="4699000" cy="2806700"/>
                    </a:xfrm>
                  </p:grpSpPr>
                  <p:pic>
                    <p:nvPicPr>
                      <p:cNvPr id="126" name="Picture 125">
                        <a:extLst>
                          <a:ext uri="{FF2B5EF4-FFF2-40B4-BE49-F238E27FC236}">
                            <a16:creationId xmlns:a16="http://schemas.microsoft.com/office/drawing/2014/main" id="{81E420C4-F390-5D4A-97B4-90B8BEDA52D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1874544" y="19692488"/>
                        <a:ext cx="4699000" cy="2806700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127" name="TextBox 126">
                        <a:extLst>
                          <a:ext uri="{FF2B5EF4-FFF2-40B4-BE49-F238E27FC236}">
                            <a16:creationId xmlns:a16="http://schemas.microsoft.com/office/drawing/2014/main" id="{6658AEBD-68A1-0C44-A0AD-9F3EE9FA2C8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2938469" y="20352922"/>
                        <a:ext cx="2494077" cy="143581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4400" b="1" dirty="0">
                            <a:ln w="6350">
                              <a:solidFill>
                                <a:schemeClr val="bg1"/>
                              </a:solidFill>
                            </a:ln>
                          </a:rPr>
                          <a:t>LSTM</a:t>
                        </a:r>
                        <a:endParaRPr lang="en-US" sz="8800" b="1" dirty="0">
                          <a:ln w="6350">
                            <a:solidFill>
                              <a:schemeClr val="bg1"/>
                            </a:solidFill>
                          </a:ln>
                        </a:endParaRPr>
                      </a:p>
                    </p:txBody>
                  </p:sp>
                </p:grpSp>
                <p:pic>
                  <p:nvPicPr>
                    <p:cNvPr id="129" name="Picture 128">
                      <a:extLst>
                        <a:ext uri="{FF2B5EF4-FFF2-40B4-BE49-F238E27FC236}">
                          <a16:creationId xmlns:a16="http://schemas.microsoft.com/office/drawing/2014/main" id="{56FD9ED8-D59A-CF46-A387-C6E5E056F47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8"/>
                    <a:stretch>
                      <a:fillRect/>
                    </a:stretch>
                  </p:blipFill>
                  <p:spPr>
                    <a:xfrm>
                      <a:off x="19491010" y="10869664"/>
                      <a:ext cx="2673561" cy="139025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30" name="Picture 129">
                      <a:extLst>
                        <a:ext uri="{FF2B5EF4-FFF2-40B4-BE49-F238E27FC236}">
                          <a16:creationId xmlns:a16="http://schemas.microsoft.com/office/drawing/2014/main" id="{AC063BA2-8EF7-9146-BB03-61714A85BFC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9"/>
                    <a:stretch>
                      <a:fillRect/>
                    </a:stretch>
                  </p:blipFill>
                  <p:spPr>
                    <a:xfrm>
                      <a:off x="19973701" y="13443775"/>
                      <a:ext cx="2604317" cy="1516135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41" name="Picture 140">
                    <a:extLst>
                      <a:ext uri="{FF2B5EF4-FFF2-40B4-BE49-F238E27FC236}">
                        <a16:creationId xmlns:a16="http://schemas.microsoft.com/office/drawing/2014/main" id="{B51642A4-8202-B643-8D74-231869055B2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0"/>
                  <a:srcRect l="18466" r="12140"/>
                  <a:stretch/>
                </p:blipFill>
                <p:spPr>
                  <a:xfrm>
                    <a:off x="9620048" y="12313190"/>
                    <a:ext cx="2194453" cy="2286000"/>
                  </a:xfrm>
                  <a:prstGeom prst="rect">
                    <a:avLst/>
                  </a:prstGeom>
                </p:spPr>
              </p:pic>
              <p:cxnSp>
                <p:nvCxnSpPr>
                  <p:cNvPr id="142" name="Elbow Connector 141">
                    <a:extLst>
                      <a:ext uri="{FF2B5EF4-FFF2-40B4-BE49-F238E27FC236}">
                        <a16:creationId xmlns:a16="http://schemas.microsoft.com/office/drawing/2014/main" id="{C1039A79-494C-2241-ACE3-353203C1A0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226016" y="11614052"/>
                    <a:ext cx="4815579" cy="2109866"/>
                  </a:xfrm>
                  <a:prstGeom prst="bentConnector3">
                    <a:avLst>
                      <a:gd name="adj1" fmla="val 65536"/>
                    </a:avLst>
                  </a:prstGeom>
                  <a:ln w="76200">
                    <a:tailEnd type="triangle"/>
                  </a:ln>
                </p:spPr>
                <p:style>
                  <a:lnRef idx="3">
                    <a:schemeClr val="accent3"/>
                  </a:lnRef>
                  <a:fillRef idx="0">
                    <a:schemeClr val="accent3"/>
                  </a:fillRef>
                  <a:effectRef idx="2">
                    <a:schemeClr val="accent3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3" name="TextBox 142">
                    <a:extLst>
                      <a:ext uri="{FF2B5EF4-FFF2-40B4-BE49-F238E27FC236}">
                        <a16:creationId xmlns:a16="http://schemas.microsoft.com/office/drawing/2014/main" id="{B23C3565-547A-8641-91EF-1AA32B1EE2BF}"/>
                      </a:ext>
                    </a:extLst>
                  </p:cNvPr>
                  <p:cNvSpPr txBox="1"/>
                  <p:nvPr/>
                </p:nvSpPr>
                <p:spPr>
                  <a:xfrm>
                    <a:off x="10041570" y="14240742"/>
                    <a:ext cx="1282723" cy="83099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2400" b="1" dirty="0"/>
                      <a:t>Data</a:t>
                    </a:r>
                  </a:p>
                  <a:p>
                    <a:pPr algn="ctr"/>
                    <a:r>
                      <a:rPr lang="en-US" sz="2400" b="1" dirty="0"/>
                      <a:t>Cleaning</a:t>
                    </a:r>
                  </a:p>
                </p:txBody>
              </p:sp>
              <p:cxnSp>
                <p:nvCxnSpPr>
                  <p:cNvPr id="145" name="Straight Arrow Connector 144">
                    <a:extLst>
                      <a:ext uri="{FF2B5EF4-FFF2-40B4-BE49-F238E27FC236}">
                        <a16:creationId xmlns:a16="http://schemas.microsoft.com/office/drawing/2014/main" id="{7214F179-A1F4-1E4D-B83D-A1D118D5604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10524948" y="11809762"/>
                    <a:ext cx="0" cy="706525"/>
                  </a:xfrm>
                  <a:prstGeom prst="straightConnector1">
                    <a:avLst/>
                  </a:prstGeom>
                  <a:ln w="76200">
                    <a:tailEnd type="triangle"/>
                  </a:ln>
                </p:spPr>
                <p:style>
                  <a:lnRef idx="3">
                    <a:schemeClr val="accent3"/>
                  </a:lnRef>
                  <a:fillRef idx="0">
                    <a:schemeClr val="accent3"/>
                  </a:fillRef>
                  <a:effectRef idx="2">
                    <a:schemeClr val="accent3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147" name="Picture 146">
                  <a:extLst>
                    <a:ext uri="{FF2B5EF4-FFF2-40B4-BE49-F238E27FC236}">
                      <a16:creationId xmlns:a16="http://schemas.microsoft.com/office/drawing/2014/main" id="{A30BC8ED-338A-5546-A9A0-B6B127FA63A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17486957" y="10572209"/>
                  <a:ext cx="1747522" cy="1085473"/>
                </a:xfrm>
                <a:prstGeom prst="rect">
                  <a:avLst/>
                </a:prstGeom>
              </p:spPr>
            </p:pic>
            <p:pic>
              <p:nvPicPr>
                <p:cNvPr id="148" name="Picture 147">
                  <a:extLst>
                    <a:ext uri="{FF2B5EF4-FFF2-40B4-BE49-F238E27FC236}">
                      <a16:creationId xmlns:a16="http://schemas.microsoft.com/office/drawing/2014/main" id="{B60E5B6D-D78A-CB4D-B0A2-827157B848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16735461" y="12023859"/>
                  <a:ext cx="1747522" cy="1082500"/>
                </a:xfrm>
                <a:prstGeom prst="rect">
                  <a:avLst/>
                </a:prstGeom>
              </p:spPr>
            </p:pic>
            <p:pic>
              <p:nvPicPr>
                <p:cNvPr id="149" name="Picture 148">
                  <a:extLst>
                    <a:ext uri="{FF2B5EF4-FFF2-40B4-BE49-F238E27FC236}">
                      <a16:creationId xmlns:a16="http://schemas.microsoft.com/office/drawing/2014/main" id="{15195C67-62B5-1B43-8A32-E155BFB190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8506565" y="12285246"/>
                  <a:ext cx="1370096" cy="1408612"/>
                </a:xfrm>
                <a:prstGeom prst="rect">
                  <a:avLst/>
                </a:prstGeom>
              </p:spPr>
            </p:pic>
            <p:pic>
              <p:nvPicPr>
                <p:cNvPr id="150" name="Picture 149">
                  <a:extLst>
                    <a:ext uri="{FF2B5EF4-FFF2-40B4-BE49-F238E27FC236}">
                      <a16:creationId xmlns:a16="http://schemas.microsoft.com/office/drawing/2014/main" id="{94D578F3-EC25-0840-84B1-E2D66AC2E2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17393002" y="13949361"/>
                  <a:ext cx="1935431" cy="1231638"/>
                </a:xfrm>
                <a:prstGeom prst="rect">
                  <a:avLst/>
                </a:prstGeom>
              </p:spPr>
            </p:pic>
            <p:pic>
              <p:nvPicPr>
                <p:cNvPr id="151" name="Picture 150">
                  <a:extLst>
                    <a:ext uri="{FF2B5EF4-FFF2-40B4-BE49-F238E27FC236}">
                      <a16:creationId xmlns:a16="http://schemas.microsoft.com/office/drawing/2014/main" id="{E98D4CFE-8142-C74D-90AE-7F975FEE85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 flipV="1">
                  <a:off x="15205183" y="10275052"/>
                  <a:ext cx="1198889" cy="1198889"/>
                </a:xfrm>
                <a:prstGeom prst="rect">
                  <a:avLst/>
                </a:prstGeom>
              </p:spPr>
            </p:pic>
            <p:pic>
              <p:nvPicPr>
                <p:cNvPr id="152" name="Picture 151">
                  <a:extLst>
                    <a:ext uri="{FF2B5EF4-FFF2-40B4-BE49-F238E27FC236}">
                      <a16:creationId xmlns:a16="http://schemas.microsoft.com/office/drawing/2014/main" id="{FC46BB06-0CBA-7B47-95F5-80ADDDB870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12780187" y="13864375"/>
                  <a:ext cx="2006600" cy="622300"/>
                </a:xfrm>
                <a:prstGeom prst="rect">
                  <a:avLst/>
                </a:prstGeom>
              </p:spPr>
            </p:pic>
            <p:pic>
              <p:nvPicPr>
                <p:cNvPr id="153" name="Picture 152">
                  <a:extLst>
                    <a:ext uri="{FF2B5EF4-FFF2-40B4-BE49-F238E27FC236}">
                      <a16:creationId xmlns:a16="http://schemas.microsoft.com/office/drawing/2014/main" id="{B10436D4-AB1F-934D-916E-FF577DC9D4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4059817" y="14095422"/>
                  <a:ext cx="2387600" cy="1270000"/>
                </a:xfrm>
                <a:prstGeom prst="rect">
                  <a:avLst/>
                </a:prstGeom>
              </p:spPr>
            </p:pic>
          </p:grpSp>
          <p:pic>
            <p:nvPicPr>
              <p:cNvPr id="156" name="Picture 155">
                <a:extLst>
                  <a:ext uri="{FF2B5EF4-FFF2-40B4-BE49-F238E27FC236}">
                    <a16:creationId xmlns:a16="http://schemas.microsoft.com/office/drawing/2014/main" id="{DE0F6606-BD4E-4142-99A6-BD85287B8D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2712281" y="11026975"/>
                <a:ext cx="2439308" cy="2439308"/>
              </a:xfrm>
              <a:prstGeom prst="rect">
                <a:avLst/>
              </a:prstGeom>
            </p:spPr>
          </p:pic>
          <p:cxnSp>
            <p:nvCxnSpPr>
              <p:cNvPr id="157" name="Elbow Connector 156">
                <a:extLst>
                  <a:ext uri="{FF2B5EF4-FFF2-40B4-BE49-F238E27FC236}">
                    <a16:creationId xmlns:a16="http://schemas.microsoft.com/office/drawing/2014/main" id="{9976298B-FF03-8B4F-B503-46257F33A5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41055" y="11492163"/>
                <a:ext cx="1793033" cy="1001839"/>
              </a:xfrm>
              <a:prstGeom prst="bentConnector3">
                <a:avLst>
                  <a:gd name="adj1" fmla="val 50000"/>
                </a:avLst>
              </a:prstGeom>
              <a:ln w="76200">
                <a:tailEnd type="triangle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59" name="Elbow Connector 158">
                <a:extLst>
                  <a:ext uri="{FF2B5EF4-FFF2-40B4-BE49-F238E27FC236}">
                    <a16:creationId xmlns:a16="http://schemas.microsoft.com/office/drawing/2014/main" id="{89F39DB3-6CAC-FF4B-9236-121851B51AA0}"/>
                  </a:ext>
                </a:extLst>
              </p:cNvPr>
              <p:cNvCxnSpPr>
                <a:cxnSpLocks/>
                <a:endCxn id="148" idx="1"/>
              </p:cNvCxnSpPr>
              <p:nvPr/>
            </p:nvCxnSpPr>
            <p:spPr>
              <a:xfrm flipV="1">
                <a:off x="14915416" y="13230128"/>
                <a:ext cx="1820044" cy="1601048"/>
              </a:xfrm>
              <a:prstGeom prst="bentConnector3">
                <a:avLst>
                  <a:gd name="adj1" fmla="val 50000"/>
                </a:avLst>
              </a:prstGeom>
              <a:ln w="76200">
                <a:tailEnd type="triangle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61" name="Elbow Connector 160">
                <a:extLst>
                  <a:ext uri="{FF2B5EF4-FFF2-40B4-BE49-F238E27FC236}">
                    <a16:creationId xmlns:a16="http://schemas.microsoft.com/office/drawing/2014/main" id="{35D8FC1B-3E9F-3341-A5D9-4800D0921E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543773" y="12559929"/>
                <a:ext cx="6114316" cy="1187449"/>
              </a:xfrm>
              <a:prstGeom prst="bentConnector3">
                <a:avLst>
                  <a:gd name="adj1" fmla="val 33685"/>
                </a:avLst>
              </a:prstGeom>
              <a:ln w="76200">
                <a:tailEnd type="triangle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55F40721-46BB-AF4F-99A9-4AF9EDB1D9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943922" y="13686099"/>
                <a:ext cx="0" cy="1024111"/>
              </a:xfrm>
              <a:prstGeom prst="line">
                <a:avLst/>
              </a:prstGeom>
              <a:ln w="76200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BD175AC7-F0F7-7A47-8554-206F8BA899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308583" y="12251448"/>
                <a:ext cx="0" cy="1477536"/>
              </a:xfrm>
              <a:prstGeom prst="line">
                <a:avLst/>
              </a:prstGeom>
              <a:ln w="76200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71" name="Elbow Connector 170">
                <a:extLst>
                  <a:ext uri="{FF2B5EF4-FFF2-40B4-BE49-F238E27FC236}">
                    <a16:creationId xmlns:a16="http://schemas.microsoft.com/office/drawing/2014/main" id="{7DE73326-04E9-EA4E-887C-B13C35BE6B7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862418" y="13746837"/>
                <a:ext cx="2795671" cy="799386"/>
              </a:xfrm>
              <a:prstGeom prst="bentConnector3">
                <a:avLst>
                  <a:gd name="adj1" fmla="val 18283"/>
                </a:avLst>
              </a:prstGeom>
              <a:ln w="76200">
                <a:tailEnd type="triangle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1ACE2A6D-DE67-4F43-BF05-DB9CC6F045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657422" y="12807618"/>
                <a:ext cx="651161" cy="7037"/>
              </a:xfrm>
              <a:prstGeom prst="line">
                <a:avLst/>
              </a:prstGeom>
              <a:ln w="76200"/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136301AD-C09D-2C4A-9763-CB471BF9B493}"/>
                </a:ext>
              </a:extLst>
            </p:cNvPr>
            <p:cNvGrpSpPr/>
            <p:nvPr/>
          </p:nvGrpSpPr>
          <p:grpSpPr>
            <a:xfrm>
              <a:off x="1573186" y="17541155"/>
              <a:ext cx="25819103" cy="925559"/>
              <a:chOff x="2212022" y="3229947"/>
              <a:chExt cx="23791121" cy="633632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E830993D-E1DC-4D45-B300-B1F81F345C6A}"/>
                  </a:ext>
                </a:extLst>
              </p:cNvPr>
              <p:cNvCxnSpPr/>
              <p:nvPr/>
            </p:nvCxnSpPr>
            <p:spPr>
              <a:xfrm>
                <a:off x="2743200" y="3546764"/>
                <a:ext cx="22776873" cy="0"/>
              </a:xfrm>
              <a:prstGeom prst="line">
                <a:avLst/>
              </a:prstGeom>
              <a:ln w="260350">
                <a:gradFill flip="none" rotWithShape="1">
                  <a:gsLst>
                    <a:gs pos="3000">
                      <a:srgbClr val="0C4088"/>
                    </a:gs>
                    <a:gs pos="36000">
                      <a:srgbClr val="005CAB"/>
                    </a:gs>
                    <a:gs pos="100000">
                      <a:srgbClr val="00719D"/>
                    </a:gs>
                  </a:gsLst>
                  <a:lin ang="27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1" name="Oval 180">
                <a:extLst>
                  <a:ext uri="{FF2B5EF4-FFF2-40B4-BE49-F238E27FC236}">
                    <a16:creationId xmlns:a16="http://schemas.microsoft.com/office/drawing/2014/main" id="{C4F5FE3F-7879-1048-BEE5-94A06969054F}"/>
                  </a:ext>
                </a:extLst>
              </p:cNvPr>
              <p:cNvSpPr/>
              <p:nvPr/>
            </p:nvSpPr>
            <p:spPr>
              <a:xfrm>
                <a:off x="2212022" y="3229948"/>
                <a:ext cx="633631" cy="633631"/>
              </a:xfrm>
              <a:prstGeom prst="ellipse">
                <a:avLst/>
              </a:prstGeom>
              <a:solidFill>
                <a:srgbClr val="005CAB"/>
              </a:solidFill>
              <a:ln w="260350">
                <a:gradFill flip="none" rotWithShape="1">
                  <a:gsLst>
                    <a:gs pos="3000">
                      <a:srgbClr val="0C4088"/>
                    </a:gs>
                    <a:gs pos="36000">
                      <a:srgbClr val="005CAB"/>
                    </a:gs>
                    <a:gs pos="100000">
                      <a:srgbClr val="00719D"/>
                    </a:gs>
                  </a:gsLst>
                  <a:lin ang="27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Oval 181">
                <a:extLst>
                  <a:ext uri="{FF2B5EF4-FFF2-40B4-BE49-F238E27FC236}">
                    <a16:creationId xmlns:a16="http://schemas.microsoft.com/office/drawing/2014/main" id="{37097DED-DA40-F046-A63C-D21CCCEFC234}"/>
                  </a:ext>
                </a:extLst>
              </p:cNvPr>
              <p:cNvSpPr/>
              <p:nvPr/>
            </p:nvSpPr>
            <p:spPr>
              <a:xfrm>
                <a:off x="25369512" y="3229947"/>
                <a:ext cx="633631" cy="633631"/>
              </a:xfrm>
              <a:prstGeom prst="ellipse">
                <a:avLst/>
              </a:prstGeom>
              <a:solidFill>
                <a:srgbClr val="005CAB"/>
              </a:solidFill>
              <a:ln w="260350">
                <a:gradFill flip="none" rotWithShape="1">
                  <a:gsLst>
                    <a:gs pos="3000">
                      <a:srgbClr val="0C4088"/>
                    </a:gs>
                    <a:gs pos="36000">
                      <a:srgbClr val="005CAB"/>
                    </a:gs>
                    <a:gs pos="100000">
                      <a:srgbClr val="00719D"/>
                    </a:gs>
                  </a:gsLst>
                  <a:lin ang="27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aphicFrame>
          <p:nvGraphicFramePr>
            <p:cNvPr id="184" name="Diagram 183">
              <a:extLst>
                <a:ext uri="{FF2B5EF4-FFF2-40B4-BE49-F238E27FC236}">
                  <a16:creationId xmlns:a16="http://schemas.microsoft.com/office/drawing/2014/main" id="{B8F96CF5-6F0F-AD4E-AC36-CFAB70FF5E0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13727662"/>
                </p:ext>
              </p:extLst>
            </p:nvPr>
          </p:nvGraphicFramePr>
          <p:xfrm>
            <a:off x="2822069" y="11599774"/>
            <a:ext cx="23521062" cy="1280018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9" r:lo="rId30" r:qs="rId31" r:cs="rId32"/>
            </a:graphicData>
          </a:graphic>
        </p:graphicFrame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66E12ED-0F65-1B4E-97D1-60FF3C7A8291}"/>
              </a:ext>
            </a:extLst>
          </p:cNvPr>
          <p:cNvGrpSpPr/>
          <p:nvPr/>
        </p:nvGrpSpPr>
        <p:grpSpPr>
          <a:xfrm>
            <a:off x="2132493" y="6756842"/>
            <a:ext cx="3039160" cy="1030074"/>
            <a:chOff x="1490041" y="6492578"/>
            <a:chExt cx="7074910" cy="1030074"/>
          </a:xfrm>
        </p:grpSpPr>
        <p:sp>
          <p:nvSpPr>
            <p:cNvPr id="94" name="Right Triangle 93">
              <a:extLst>
                <a:ext uri="{FF2B5EF4-FFF2-40B4-BE49-F238E27FC236}">
                  <a16:creationId xmlns:a16="http://schemas.microsoft.com/office/drawing/2014/main" id="{8175863E-4001-2146-A7BD-6B61FE48201B}"/>
                </a:ext>
              </a:extLst>
            </p:cNvPr>
            <p:cNvSpPr/>
            <p:nvPr/>
          </p:nvSpPr>
          <p:spPr>
            <a:xfrm rot="16200000">
              <a:off x="6349437" y="6492578"/>
              <a:ext cx="1020020" cy="1020020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5B3F4F9C-B59C-164E-AA86-41B9A4F83243}"/>
                </a:ext>
              </a:extLst>
            </p:cNvPr>
            <p:cNvSpPr/>
            <p:nvPr/>
          </p:nvSpPr>
          <p:spPr>
            <a:xfrm>
              <a:off x="1490041" y="6502632"/>
              <a:ext cx="7074910" cy="1020020"/>
            </a:xfrm>
            <a:prstGeom prst="rect">
              <a:avLst/>
            </a:prstGeom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CA" sz="4800" dirty="0">
                  <a:solidFill>
                    <a:prstClr val="white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Arial Rounded MT Bold" panose="020F0704030504030204" pitchFamily="34" charset="77"/>
                </a:rPr>
                <a:t>GOALS</a:t>
              </a:r>
            </a:p>
          </p:txBody>
        </p:sp>
      </p:grp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CAF6D41-1A1A-DC46-B617-28B7AA5AD120}"/>
              </a:ext>
            </a:extLst>
          </p:cNvPr>
          <p:cNvSpPr/>
          <p:nvPr/>
        </p:nvSpPr>
        <p:spPr>
          <a:xfrm>
            <a:off x="13013852" y="6756842"/>
            <a:ext cx="8794862" cy="1019775"/>
          </a:xfrm>
          <a:prstGeom prst="roundRect">
            <a:avLst>
              <a:gd name="adj" fmla="val 50000"/>
            </a:avLst>
          </a:prstGeom>
          <a:effectLst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 Rounded MT Bold" panose="020F0704030504030204" pitchFamily="34" charset="77"/>
              </a:rPr>
              <a:t>INTERACTIVE DASHBOARD</a:t>
            </a:r>
          </a:p>
        </p:txBody>
      </p:sp>
    </p:spTree>
    <p:extLst>
      <p:ext uri="{BB962C8B-B14F-4D97-AF65-F5344CB8AC3E}">
        <p14:creationId xmlns:p14="http://schemas.microsoft.com/office/powerpoint/2010/main" val="3856750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3622</TotalTime>
  <Words>42</Words>
  <Application>Microsoft Macintosh PowerPoint</Application>
  <PresentationFormat>Custom</PresentationFormat>
  <Paragraphs>25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Arial Rounded MT Bold</vt:lpstr>
      <vt:lpstr>Calibri</vt:lpstr>
      <vt:lpstr>Calibri Light</vt:lpstr>
      <vt:lpstr>Russo One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Tushar Chand Kapoor</dc:creator>
  <cp:lastModifiedBy>Tushar Chand Kapoor</cp:lastModifiedBy>
  <cp:revision>62</cp:revision>
  <cp:lastPrinted>2019-04-05T22:46:41Z</cp:lastPrinted>
  <dcterms:created xsi:type="dcterms:W3CDTF">2019-04-05T01:51:11Z</dcterms:created>
  <dcterms:modified xsi:type="dcterms:W3CDTF">2019-04-07T20:53:29Z</dcterms:modified>
</cp:coreProperties>
</file>

<file path=docProps/thumbnail.jpeg>
</file>